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heme/themeOverride1.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660" r:id="rId6"/>
    <p:sldMasterId id="2147483672" r:id="rId7"/>
  </p:sldMasterIdLst>
  <p:notesMasterIdLst>
    <p:notesMasterId r:id="rId41"/>
  </p:notesMasterIdLst>
  <p:sldIdLst>
    <p:sldId id="261" r:id="rId8"/>
    <p:sldId id="300" r:id="rId9"/>
    <p:sldId id="259" r:id="rId10"/>
    <p:sldId id="314" r:id="rId11"/>
    <p:sldId id="274" r:id="rId12"/>
    <p:sldId id="273" r:id="rId13"/>
    <p:sldId id="282" r:id="rId14"/>
    <p:sldId id="297" r:id="rId15"/>
    <p:sldId id="279" r:id="rId16"/>
    <p:sldId id="313" r:id="rId17"/>
    <p:sldId id="275" r:id="rId18"/>
    <p:sldId id="286" r:id="rId19"/>
    <p:sldId id="283" r:id="rId20"/>
    <p:sldId id="284" r:id="rId21"/>
    <p:sldId id="291" r:id="rId22"/>
    <p:sldId id="299" r:id="rId23"/>
    <p:sldId id="311" r:id="rId24"/>
    <p:sldId id="307" r:id="rId25"/>
    <p:sldId id="272" r:id="rId26"/>
    <p:sldId id="276" r:id="rId27"/>
    <p:sldId id="308" r:id="rId28"/>
    <p:sldId id="277" r:id="rId29"/>
    <p:sldId id="296" r:id="rId30"/>
    <p:sldId id="312" r:id="rId31"/>
    <p:sldId id="287" r:id="rId32"/>
    <p:sldId id="263" r:id="rId33"/>
    <p:sldId id="267" r:id="rId34"/>
    <p:sldId id="268" r:id="rId35"/>
    <p:sldId id="288" r:id="rId36"/>
    <p:sldId id="302" r:id="rId37"/>
    <p:sldId id="301" r:id="rId38"/>
    <p:sldId id="278" r:id="rId39"/>
    <p:sldId id="303" r:id="rId40"/>
  </p:sldIdLst>
  <p:sldSz cx="12192000" cy="6858000"/>
  <p:notesSz cx="6799263" cy="99298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D0BD759-2D0D-A0F4-BD26-981D0AC6D862}" name="Michaël Jeulin" initials="MJ" userId="S::jeulin@abes.fr::ac9e5887-83ab-4757-a685-a02c129e0686" providerId="AD"/>
  <p188:author id="{709D57D6-997C-CDA4-A5B7-4B548D0C9A54}" name="Delphine Bleesz" initials="DB" userId="S::bleesz@abes.fr::6d1157e1-a7dc-4d3a-9ef6-b49c0da7f3b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4A7B"/>
    <a:srgbClr val="3D7EDB"/>
    <a:srgbClr val="84AD63"/>
    <a:srgbClr val="132961"/>
    <a:srgbClr val="252C61"/>
    <a:srgbClr val="232A61"/>
    <a:srgbClr val="CF491B"/>
    <a:srgbClr val="FBDC2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3E0D0D-8655-0AEB-0AEA-2F9B59CCC36E}" v="2" dt="2025-10-16T07:26:11.723"/>
    <p1510:client id="{4FDE08A8-BA73-4538-B790-F16F0FDA46C9}" v="6056" dt="2025-10-16T08:24:34.148"/>
    <p1510:client id="{CB33B033-8FB6-4546-AA62-1EFC8D48ACA0}" v="9043" dt="2025-10-16T08:21:54.249"/>
  </p1510:revLst>
</p1510:revInfo>
</file>

<file path=ppt/tableStyles.xml><?xml version="1.0" encoding="utf-8"?>
<a:tblStyleLst xmlns:a="http://schemas.openxmlformats.org/drawingml/2006/main" def="{5C22544A-7EE6-4342-B048-85BDC9FD1C3A}">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C89EF96-8CEA-46FF-86C4-4CE0E7609802}" styleName="Style léger 3 - Accentuation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Style clair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4891" autoAdjust="0"/>
  </p:normalViewPr>
  <p:slideViewPr>
    <p:cSldViewPr snapToGrid="0" showGuides="1">
      <p:cViewPr>
        <p:scale>
          <a:sx n="66" d="100"/>
          <a:sy n="66" d="100"/>
        </p:scale>
        <p:origin x="2274"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viewProps" Target="viewProps.xml"/><Relationship Id="rId48" Type="http://schemas.microsoft.com/office/2018/10/relationships/authors" Target="author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microsoft.com/office/2016/11/relationships/changesInfo" Target="changesInfos/changesInfo1.xml"/><Relationship Id="rId20" Type="http://schemas.openxmlformats.org/officeDocument/2006/relationships/slide" Target="slides/slide13.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lphine Bleesz" userId="6d1157e1-a7dc-4d3a-9ef6-b49c0da7f3bd" providerId="ADAL" clId="{99FBEF3A-B3F9-4C27-A1A4-0D3033DD0610}"/>
    <pc:docChg chg="undo redo custSel addSld delSld modSld sldOrd modNotesMaster">
      <pc:chgData name="Delphine Bleesz" userId="6d1157e1-a7dc-4d3a-9ef6-b49c0da7f3bd" providerId="ADAL" clId="{99FBEF3A-B3F9-4C27-A1A4-0D3033DD0610}" dt="2025-10-16T09:50:35.828" v="50760" actId="47"/>
      <pc:docMkLst>
        <pc:docMk/>
      </pc:docMkLst>
      <pc:sldChg chg="modSp del mod ord modAnim modNotesTx">
        <pc:chgData name="Delphine Bleesz" userId="6d1157e1-a7dc-4d3a-9ef6-b49c0da7f3bd" providerId="ADAL" clId="{99FBEF3A-B3F9-4C27-A1A4-0D3033DD0610}" dt="2025-10-13T12:22:39.246" v="42977" actId="47"/>
        <pc:sldMkLst>
          <pc:docMk/>
          <pc:sldMk cId="2810240143" sldId="258"/>
        </pc:sldMkLst>
      </pc:sldChg>
      <pc:sldChg chg="modSp mod modNotes">
        <pc:chgData name="Delphine Bleesz" userId="6d1157e1-a7dc-4d3a-9ef6-b49c0da7f3bd" providerId="ADAL" clId="{99FBEF3A-B3F9-4C27-A1A4-0D3033DD0610}" dt="2025-10-15T16:07:31.601" v="47866" actId="207"/>
        <pc:sldMkLst>
          <pc:docMk/>
          <pc:sldMk cId="1100179053" sldId="259"/>
        </pc:sldMkLst>
        <pc:spChg chg="mod">
          <ac:chgData name="Delphine Bleesz" userId="6d1157e1-a7dc-4d3a-9ef6-b49c0da7f3bd" providerId="ADAL" clId="{99FBEF3A-B3F9-4C27-A1A4-0D3033DD0610}" dt="2025-10-15T16:07:31.601" v="47866" actId="207"/>
          <ac:spMkLst>
            <pc:docMk/>
            <pc:sldMk cId="1100179053" sldId="259"/>
            <ac:spMk id="2" creationId="{00000000-0000-0000-0000-000000000000}"/>
          </ac:spMkLst>
        </pc:spChg>
      </pc:sldChg>
      <pc:sldChg chg="addSp delSp modSp mod modNotes">
        <pc:chgData name="Delphine Bleesz" userId="6d1157e1-a7dc-4d3a-9ef6-b49c0da7f3bd" providerId="ADAL" clId="{99FBEF3A-B3F9-4C27-A1A4-0D3033DD0610}" dt="2025-10-15T16:17:21.218" v="48571" actId="20577"/>
        <pc:sldMkLst>
          <pc:docMk/>
          <pc:sldMk cId="2995726238" sldId="261"/>
        </pc:sldMkLst>
        <pc:spChg chg="mod">
          <ac:chgData name="Delphine Bleesz" userId="6d1157e1-a7dc-4d3a-9ef6-b49c0da7f3bd" providerId="ADAL" clId="{99FBEF3A-B3F9-4C27-A1A4-0D3033DD0610}" dt="2025-10-13T13:20:21.347" v="44232" actId="20577"/>
          <ac:spMkLst>
            <pc:docMk/>
            <pc:sldMk cId="2995726238" sldId="261"/>
            <ac:spMk id="4" creationId="{56A347D5-4143-C170-EC50-F959A900005C}"/>
          </ac:spMkLst>
        </pc:spChg>
        <pc:spChg chg="mod">
          <ac:chgData name="Delphine Bleesz" userId="6d1157e1-a7dc-4d3a-9ef6-b49c0da7f3bd" providerId="ADAL" clId="{99FBEF3A-B3F9-4C27-A1A4-0D3033DD0610}" dt="2025-10-15T16:17:21.218" v="48571" actId="20577"/>
          <ac:spMkLst>
            <pc:docMk/>
            <pc:sldMk cId="2995726238" sldId="261"/>
            <ac:spMk id="16" creationId="{CE8C7D37-E74F-4AA6-B55C-BB4ADD158666}"/>
          </ac:spMkLst>
        </pc:spChg>
        <pc:picChg chg="add del">
          <ac:chgData name="Delphine Bleesz" userId="6d1157e1-a7dc-4d3a-9ef6-b49c0da7f3bd" providerId="ADAL" clId="{99FBEF3A-B3F9-4C27-A1A4-0D3033DD0610}" dt="2025-10-10T12:05:09.818" v="29999" actId="21"/>
          <ac:picMkLst>
            <pc:docMk/>
            <pc:sldMk cId="2995726238" sldId="261"/>
            <ac:picMk id="37" creationId="{C2D5E934-76C7-D3FE-2E70-BDE1F25B4E8A}"/>
          </ac:picMkLst>
        </pc:picChg>
      </pc:sldChg>
      <pc:sldChg chg="modSp mod modNotes modNotesTx">
        <pc:chgData name="Delphine Bleesz" userId="6d1157e1-a7dc-4d3a-9ef6-b49c0da7f3bd" providerId="ADAL" clId="{99FBEF3A-B3F9-4C27-A1A4-0D3033DD0610}" dt="2025-10-15T16:10:27.962" v="47949" actId="20577"/>
        <pc:sldMkLst>
          <pc:docMk/>
          <pc:sldMk cId="777692096" sldId="263"/>
        </pc:sldMkLst>
        <pc:spChg chg="mod">
          <ac:chgData name="Delphine Bleesz" userId="6d1157e1-a7dc-4d3a-9ef6-b49c0da7f3bd" providerId="ADAL" clId="{99FBEF3A-B3F9-4C27-A1A4-0D3033DD0610}" dt="2025-10-15T16:05:51.063" v="47853" actId="207"/>
          <ac:spMkLst>
            <pc:docMk/>
            <pc:sldMk cId="777692096" sldId="263"/>
            <ac:spMk id="2" creationId="{00000000-0000-0000-0000-000000000000}"/>
          </ac:spMkLst>
        </pc:spChg>
      </pc:sldChg>
      <pc:sldChg chg="modSp mod ord modShow">
        <pc:chgData name="Delphine Bleesz" userId="6d1157e1-a7dc-4d3a-9ef6-b49c0da7f3bd" providerId="ADAL" clId="{99FBEF3A-B3F9-4C27-A1A4-0D3033DD0610}" dt="2025-10-10T12:05:02.974" v="29997"/>
        <pc:sldMkLst>
          <pc:docMk/>
          <pc:sldMk cId="1115098558" sldId="265"/>
        </pc:sldMkLst>
      </pc:sldChg>
      <pc:sldChg chg="addSp delSp modSp mod modNotes modNotesTx">
        <pc:chgData name="Delphine Bleesz" userId="6d1157e1-a7dc-4d3a-9ef6-b49c0da7f3bd" providerId="ADAL" clId="{99FBEF3A-B3F9-4C27-A1A4-0D3033DD0610}" dt="2025-10-15T16:40:59.289" v="49294" actId="20577"/>
        <pc:sldMkLst>
          <pc:docMk/>
          <pc:sldMk cId="536114777" sldId="267"/>
        </pc:sldMkLst>
        <pc:spChg chg="mod">
          <ac:chgData name="Delphine Bleesz" userId="6d1157e1-a7dc-4d3a-9ef6-b49c0da7f3bd" providerId="ADAL" clId="{99FBEF3A-B3F9-4C27-A1A4-0D3033DD0610}" dt="2025-10-15T16:05:55.908" v="47854" actId="207"/>
          <ac:spMkLst>
            <pc:docMk/>
            <pc:sldMk cId="536114777" sldId="267"/>
            <ac:spMk id="2" creationId="{D6AA93F9-E51C-92C4-B1C4-17B1A605850D}"/>
          </ac:spMkLst>
        </pc:spChg>
        <pc:spChg chg="mod">
          <ac:chgData name="Delphine Bleesz" userId="6d1157e1-a7dc-4d3a-9ef6-b49c0da7f3bd" providerId="ADAL" clId="{99FBEF3A-B3F9-4C27-A1A4-0D3033DD0610}" dt="2025-10-15T16:10:00.522" v="47905" actId="20577"/>
          <ac:spMkLst>
            <pc:docMk/>
            <pc:sldMk cId="536114777" sldId="267"/>
            <ac:spMk id="4" creationId="{7CA90545-63DA-2F6B-DFE3-F5E630E07297}"/>
          </ac:spMkLst>
        </pc:spChg>
      </pc:sldChg>
      <pc:sldChg chg="addSp delSp modSp new mod ord setBg modNotesTx">
        <pc:chgData name="Delphine Bleesz" userId="6d1157e1-a7dc-4d3a-9ef6-b49c0da7f3bd" providerId="ADAL" clId="{99FBEF3A-B3F9-4C27-A1A4-0D3033DD0610}" dt="2025-10-15T16:06:04.828" v="47855" actId="207"/>
        <pc:sldMkLst>
          <pc:docMk/>
          <pc:sldMk cId="3021948040" sldId="268"/>
        </pc:sldMkLst>
        <pc:spChg chg="add mod">
          <ac:chgData name="Delphine Bleesz" userId="6d1157e1-a7dc-4d3a-9ef6-b49c0da7f3bd" providerId="ADAL" clId="{99FBEF3A-B3F9-4C27-A1A4-0D3033DD0610}" dt="2025-10-15T16:06:04.828" v="47855" actId="207"/>
          <ac:spMkLst>
            <pc:docMk/>
            <pc:sldMk cId="3021948040" sldId="268"/>
            <ac:spMk id="3" creationId="{F959BB6F-60C2-5FFB-61D7-3EA6BE73DB8D}"/>
          </ac:spMkLst>
        </pc:spChg>
        <pc:spChg chg="add mod">
          <ac:chgData name="Delphine Bleesz" userId="6d1157e1-a7dc-4d3a-9ef6-b49c0da7f3bd" providerId="ADAL" clId="{99FBEF3A-B3F9-4C27-A1A4-0D3033DD0610}" dt="2025-10-08T15:07:31.449" v="12750" actId="20577"/>
          <ac:spMkLst>
            <pc:docMk/>
            <pc:sldMk cId="3021948040" sldId="268"/>
            <ac:spMk id="13" creationId="{0063A39C-4E02-2D47-5D20-FF1346851E7F}"/>
          </ac:spMkLst>
        </pc:spChg>
        <pc:spChg chg="add mod">
          <ac:chgData name="Delphine Bleesz" userId="6d1157e1-a7dc-4d3a-9ef6-b49c0da7f3bd" providerId="ADAL" clId="{99FBEF3A-B3F9-4C27-A1A4-0D3033DD0610}" dt="2025-10-08T15:07:19.676" v="12747" actId="1076"/>
          <ac:spMkLst>
            <pc:docMk/>
            <pc:sldMk cId="3021948040" sldId="268"/>
            <ac:spMk id="14" creationId="{84800EFC-37F4-CFB8-5015-1AAF97649B86}"/>
          </ac:spMkLst>
        </pc:spChg>
        <pc:spChg chg="add mod">
          <ac:chgData name="Delphine Bleesz" userId="6d1157e1-a7dc-4d3a-9ef6-b49c0da7f3bd" providerId="ADAL" clId="{99FBEF3A-B3F9-4C27-A1A4-0D3033DD0610}" dt="2025-10-08T15:12:53.344" v="13289" actId="1035"/>
          <ac:spMkLst>
            <pc:docMk/>
            <pc:sldMk cId="3021948040" sldId="268"/>
            <ac:spMk id="16" creationId="{42EE3E87-6189-3FCF-7197-59EB4ED9741A}"/>
          </ac:spMkLst>
        </pc:spChg>
        <pc:spChg chg="add mod">
          <ac:chgData name="Delphine Bleesz" userId="6d1157e1-a7dc-4d3a-9ef6-b49c0da7f3bd" providerId="ADAL" clId="{99FBEF3A-B3F9-4C27-A1A4-0D3033DD0610}" dt="2025-10-08T15:14:15.244" v="13309" actId="208"/>
          <ac:spMkLst>
            <pc:docMk/>
            <pc:sldMk cId="3021948040" sldId="268"/>
            <ac:spMk id="17" creationId="{948FF036-A334-EF77-C11E-C801FC16B7B3}"/>
          </ac:spMkLst>
        </pc:spChg>
        <pc:spChg chg="add mod">
          <ac:chgData name="Delphine Bleesz" userId="6d1157e1-a7dc-4d3a-9ef6-b49c0da7f3bd" providerId="ADAL" clId="{99FBEF3A-B3F9-4C27-A1A4-0D3033DD0610}" dt="2025-10-08T15:14:36.952" v="13373" actId="207"/>
          <ac:spMkLst>
            <pc:docMk/>
            <pc:sldMk cId="3021948040" sldId="268"/>
            <ac:spMk id="18" creationId="{EA518D7D-AB95-9871-1548-8A14DFB4700E}"/>
          </ac:spMkLst>
        </pc:spChg>
        <pc:picChg chg="add mod">
          <ac:chgData name="Delphine Bleesz" userId="6d1157e1-a7dc-4d3a-9ef6-b49c0da7f3bd" providerId="ADAL" clId="{99FBEF3A-B3F9-4C27-A1A4-0D3033DD0610}" dt="2025-10-15T06:16:23.663" v="44687" actId="1440"/>
          <ac:picMkLst>
            <pc:docMk/>
            <pc:sldMk cId="3021948040" sldId="268"/>
            <ac:picMk id="10" creationId="{B1D4FE1E-870C-E011-FE2F-9389C61B44F9}"/>
          </ac:picMkLst>
        </pc:picChg>
        <pc:picChg chg="add mod">
          <ac:chgData name="Delphine Bleesz" userId="6d1157e1-a7dc-4d3a-9ef6-b49c0da7f3bd" providerId="ADAL" clId="{99FBEF3A-B3F9-4C27-A1A4-0D3033DD0610}" dt="2025-10-08T15:14:14.977" v="13308" actId="1076"/>
          <ac:picMkLst>
            <pc:docMk/>
            <pc:sldMk cId="3021948040" sldId="268"/>
            <ac:picMk id="12" creationId="{778FE0A2-E7C1-E9BD-D4E5-054F6CB5D2AC}"/>
          </ac:picMkLst>
        </pc:picChg>
      </pc:sldChg>
      <pc:sldChg chg="modSp add mod ord modShow modNotes">
        <pc:chgData name="Delphine Bleesz" userId="6d1157e1-a7dc-4d3a-9ef6-b49c0da7f3bd" providerId="ADAL" clId="{99FBEF3A-B3F9-4C27-A1A4-0D3033DD0610}" dt="2025-10-15T12:34:46.230" v="45290"/>
        <pc:sldMkLst>
          <pc:docMk/>
          <pc:sldMk cId="2158807915" sldId="271"/>
        </pc:sldMkLst>
      </pc:sldChg>
      <pc:sldChg chg="addSp delSp modSp add del mod modNotes modNotesTx">
        <pc:chgData name="Delphine Bleesz" userId="6d1157e1-a7dc-4d3a-9ef6-b49c0da7f3bd" providerId="ADAL" clId="{99FBEF3A-B3F9-4C27-A1A4-0D3033DD0610}" dt="2025-10-15T14:40:23.708" v="46044" actId="20577"/>
        <pc:sldMkLst>
          <pc:docMk/>
          <pc:sldMk cId="3413000507" sldId="272"/>
        </pc:sldMkLst>
        <pc:spChg chg="add del mod">
          <ac:chgData name="Delphine Bleesz" userId="6d1157e1-a7dc-4d3a-9ef6-b49c0da7f3bd" providerId="ADAL" clId="{99FBEF3A-B3F9-4C27-A1A4-0D3033DD0610}" dt="2025-10-10T15:17:09.050" v="34279" actId="20577"/>
          <ac:spMkLst>
            <pc:docMk/>
            <pc:sldMk cId="3413000507" sldId="272"/>
            <ac:spMk id="2" creationId="{57470B5D-1A11-761F-1682-0DE534969988}"/>
          </ac:spMkLst>
        </pc:spChg>
      </pc:sldChg>
      <pc:sldChg chg="addSp delSp modSp add mod ord modNotes modNotesTx">
        <pc:chgData name="Delphine Bleesz" userId="6d1157e1-a7dc-4d3a-9ef6-b49c0da7f3bd" providerId="ADAL" clId="{99FBEF3A-B3F9-4C27-A1A4-0D3033DD0610}" dt="2025-10-15T16:07:54.046" v="47872" actId="207"/>
        <pc:sldMkLst>
          <pc:docMk/>
          <pc:sldMk cId="67092713" sldId="273"/>
        </pc:sldMkLst>
        <pc:spChg chg="mod">
          <ac:chgData name="Delphine Bleesz" userId="6d1157e1-a7dc-4d3a-9ef6-b49c0da7f3bd" providerId="ADAL" clId="{99FBEF3A-B3F9-4C27-A1A4-0D3033DD0610}" dt="2025-10-15T16:07:38.092" v="47868" actId="207"/>
          <ac:spMkLst>
            <pc:docMk/>
            <pc:sldMk cId="67092713" sldId="273"/>
            <ac:spMk id="2" creationId="{11E3FEC1-6D89-6D5B-CAE6-C1E5CFB28CD1}"/>
          </ac:spMkLst>
        </pc:spChg>
        <pc:spChg chg="add del mod">
          <ac:chgData name="Delphine Bleesz" userId="6d1157e1-a7dc-4d3a-9ef6-b49c0da7f3bd" providerId="ADAL" clId="{99FBEF3A-B3F9-4C27-A1A4-0D3033DD0610}" dt="2025-10-15T16:07:54.046" v="47872" actId="207"/>
          <ac:spMkLst>
            <pc:docMk/>
            <pc:sldMk cId="67092713" sldId="273"/>
            <ac:spMk id="4" creationId="{3076750D-AC82-990A-11E4-5D38F5A09D18}"/>
          </ac:spMkLst>
        </pc:spChg>
      </pc:sldChg>
      <pc:sldChg chg="modSp add mod ord modNotes modNotesTx">
        <pc:chgData name="Delphine Bleesz" userId="6d1157e1-a7dc-4d3a-9ef6-b49c0da7f3bd" providerId="ADAL" clId="{99FBEF3A-B3F9-4C27-A1A4-0D3033DD0610}" dt="2025-10-16T08:18:19.748" v="50530"/>
        <pc:sldMkLst>
          <pc:docMk/>
          <pc:sldMk cId="497444969" sldId="274"/>
        </pc:sldMkLst>
        <pc:spChg chg="mod">
          <ac:chgData name="Delphine Bleesz" userId="6d1157e1-a7dc-4d3a-9ef6-b49c0da7f3bd" providerId="ADAL" clId="{99FBEF3A-B3F9-4C27-A1A4-0D3033DD0610}" dt="2025-10-15T16:07:34.842" v="47867" actId="207"/>
          <ac:spMkLst>
            <pc:docMk/>
            <pc:sldMk cId="497444969" sldId="274"/>
            <ac:spMk id="2" creationId="{AC0052C4-BD5D-30D1-C6DA-95B1B9B640D3}"/>
          </ac:spMkLst>
        </pc:spChg>
        <pc:spChg chg="mod">
          <ac:chgData name="Delphine Bleesz" userId="6d1157e1-a7dc-4d3a-9ef6-b49c0da7f3bd" providerId="ADAL" clId="{99FBEF3A-B3F9-4C27-A1A4-0D3033DD0610}" dt="2025-10-15T16:08:05.891" v="47873" actId="6549"/>
          <ac:spMkLst>
            <pc:docMk/>
            <pc:sldMk cId="497444969" sldId="274"/>
            <ac:spMk id="4" creationId="{004DB79D-4DBB-B118-F73E-B0FD3AF7DB29}"/>
          </ac:spMkLst>
        </pc:spChg>
      </pc:sldChg>
      <pc:sldChg chg="addSp delSp modSp add mod modNotes modNotesTx">
        <pc:chgData name="Delphine Bleesz" userId="6d1157e1-a7dc-4d3a-9ef6-b49c0da7f3bd" providerId="ADAL" clId="{99FBEF3A-B3F9-4C27-A1A4-0D3033DD0610}" dt="2025-10-16T07:02:46.672" v="49389" actId="20577"/>
        <pc:sldMkLst>
          <pc:docMk/>
          <pc:sldMk cId="1867464001" sldId="275"/>
        </pc:sldMkLst>
        <pc:spChg chg="mod">
          <ac:chgData name="Delphine Bleesz" userId="6d1157e1-a7dc-4d3a-9ef6-b49c0da7f3bd" providerId="ADAL" clId="{99FBEF3A-B3F9-4C27-A1A4-0D3033DD0610}" dt="2025-10-10T12:14:38.681" v="30154" actId="20577"/>
          <ac:spMkLst>
            <pc:docMk/>
            <pc:sldMk cId="1867464001" sldId="275"/>
            <ac:spMk id="2" creationId="{8218A59A-25EF-5589-508B-1B4CA77C678A}"/>
          </ac:spMkLst>
        </pc:spChg>
        <pc:spChg chg="add mod">
          <ac:chgData name="Delphine Bleesz" userId="6d1157e1-a7dc-4d3a-9ef6-b49c0da7f3bd" providerId="ADAL" clId="{99FBEF3A-B3F9-4C27-A1A4-0D3033DD0610}" dt="2025-10-13T08:11:16.356" v="38347" actId="1076"/>
          <ac:spMkLst>
            <pc:docMk/>
            <pc:sldMk cId="1867464001" sldId="275"/>
            <ac:spMk id="6" creationId="{E5E388BD-1BD1-82AB-49AC-36F3158F5D3E}"/>
          </ac:spMkLst>
        </pc:spChg>
        <pc:picChg chg="add mod">
          <ac:chgData name="Delphine Bleesz" userId="6d1157e1-a7dc-4d3a-9ef6-b49c0da7f3bd" providerId="ADAL" clId="{99FBEF3A-B3F9-4C27-A1A4-0D3033DD0610}" dt="2025-10-13T08:11:55.155" v="38354" actId="207"/>
          <ac:picMkLst>
            <pc:docMk/>
            <pc:sldMk cId="1867464001" sldId="275"/>
            <ac:picMk id="7" creationId="{32FBECF0-12C8-06A2-0AED-DE696CC36C54}"/>
          </ac:picMkLst>
        </pc:picChg>
        <pc:picChg chg="add mod">
          <ac:chgData name="Delphine Bleesz" userId="6d1157e1-a7dc-4d3a-9ef6-b49c0da7f3bd" providerId="ADAL" clId="{99FBEF3A-B3F9-4C27-A1A4-0D3033DD0610}" dt="2025-10-13T08:11:55.155" v="38354" actId="207"/>
          <ac:picMkLst>
            <pc:docMk/>
            <pc:sldMk cId="1867464001" sldId="275"/>
            <ac:picMk id="8" creationId="{6DD9592B-2250-9FA0-5055-1DB686EC5C17}"/>
          </ac:picMkLst>
        </pc:picChg>
      </pc:sldChg>
      <pc:sldChg chg="addSp delSp modSp add mod delAnim modAnim modNotes modNotesTx">
        <pc:chgData name="Delphine Bleesz" userId="6d1157e1-a7dc-4d3a-9ef6-b49c0da7f3bd" providerId="ADAL" clId="{99FBEF3A-B3F9-4C27-A1A4-0D3033DD0610}" dt="2025-10-15T15:46:07.323" v="47219" actId="20577"/>
        <pc:sldMkLst>
          <pc:docMk/>
          <pc:sldMk cId="3486678629" sldId="276"/>
        </pc:sldMkLst>
        <pc:spChg chg="mod">
          <ac:chgData name="Delphine Bleesz" userId="6d1157e1-a7dc-4d3a-9ef6-b49c0da7f3bd" providerId="ADAL" clId="{99FBEF3A-B3F9-4C27-A1A4-0D3033DD0610}" dt="2025-10-13T10:25:11.340" v="40818" actId="20577"/>
          <ac:spMkLst>
            <pc:docMk/>
            <pc:sldMk cId="3486678629" sldId="276"/>
            <ac:spMk id="2" creationId="{E93A2D4A-CAE8-D2D7-F791-054E3B897ED0}"/>
          </ac:spMkLst>
        </pc:spChg>
        <pc:spChg chg="mod">
          <ac:chgData name="Delphine Bleesz" userId="6d1157e1-a7dc-4d3a-9ef6-b49c0da7f3bd" providerId="ADAL" clId="{99FBEF3A-B3F9-4C27-A1A4-0D3033DD0610}" dt="2025-10-15T14:41:29.882" v="46052" actId="20577"/>
          <ac:spMkLst>
            <pc:docMk/>
            <pc:sldMk cId="3486678629" sldId="276"/>
            <ac:spMk id="4" creationId="{BBE612AF-D4DF-52DF-A893-C1A612D4EB6A}"/>
          </ac:spMkLst>
        </pc:spChg>
        <pc:spChg chg="add mod">
          <ac:chgData name="Delphine Bleesz" userId="6d1157e1-a7dc-4d3a-9ef6-b49c0da7f3bd" providerId="ADAL" clId="{99FBEF3A-B3F9-4C27-A1A4-0D3033DD0610}" dt="2025-10-13T13:40:47.901" v="44381" actId="1037"/>
          <ac:spMkLst>
            <pc:docMk/>
            <pc:sldMk cId="3486678629" sldId="276"/>
            <ac:spMk id="7" creationId="{E307F231-A9FE-0CA9-A112-2A903927C9AE}"/>
          </ac:spMkLst>
        </pc:spChg>
        <pc:spChg chg="add mod">
          <ac:chgData name="Delphine Bleesz" userId="6d1157e1-a7dc-4d3a-9ef6-b49c0da7f3bd" providerId="ADAL" clId="{99FBEF3A-B3F9-4C27-A1A4-0D3033DD0610}" dt="2025-10-13T13:40:47.901" v="44381" actId="1037"/>
          <ac:spMkLst>
            <pc:docMk/>
            <pc:sldMk cId="3486678629" sldId="276"/>
            <ac:spMk id="11" creationId="{B0EB040F-737F-6893-A7D3-A2817CCAF787}"/>
          </ac:spMkLst>
        </pc:spChg>
        <pc:picChg chg="add mod">
          <ac:chgData name="Delphine Bleesz" userId="6d1157e1-a7dc-4d3a-9ef6-b49c0da7f3bd" providerId="ADAL" clId="{99FBEF3A-B3F9-4C27-A1A4-0D3033DD0610}" dt="2025-10-13T13:40:47.901" v="44381" actId="1037"/>
          <ac:picMkLst>
            <pc:docMk/>
            <pc:sldMk cId="3486678629" sldId="276"/>
            <ac:picMk id="9" creationId="{F38FF1C6-9552-0246-7A67-65D7C44DED1A}"/>
          </ac:picMkLst>
        </pc:picChg>
      </pc:sldChg>
      <pc:sldChg chg="addSp delSp modSp add mod modNotes modNotesTx">
        <pc:chgData name="Delphine Bleesz" userId="6d1157e1-a7dc-4d3a-9ef6-b49c0da7f3bd" providerId="ADAL" clId="{99FBEF3A-B3F9-4C27-A1A4-0D3033DD0610}" dt="2025-10-16T07:31:11.511" v="49414" actId="20577"/>
        <pc:sldMkLst>
          <pc:docMk/>
          <pc:sldMk cId="682335733" sldId="277"/>
        </pc:sldMkLst>
        <pc:spChg chg="mod">
          <ac:chgData name="Delphine Bleesz" userId="6d1157e1-a7dc-4d3a-9ef6-b49c0da7f3bd" providerId="ADAL" clId="{99FBEF3A-B3F9-4C27-A1A4-0D3033DD0610}" dt="2025-10-13T07:48:22.476" v="38053" actId="20577"/>
          <ac:spMkLst>
            <pc:docMk/>
            <pc:sldMk cId="682335733" sldId="277"/>
            <ac:spMk id="2" creationId="{495D43B4-6A57-218E-A1E9-99764CD782A2}"/>
          </ac:spMkLst>
        </pc:spChg>
        <pc:spChg chg="add mod">
          <ac:chgData name="Delphine Bleesz" userId="6d1157e1-a7dc-4d3a-9ef6-b49c0da7f3bd" providerId="ADAL" clId="{99FBEF3A-B3F9-4C27-A1A4-0D3033DD0610}" dt="2025-10-13T11:06:07.893" v="42644" actId="1076"/>
          <ac:spMkLst>
            <pc:docMk/>
            <pc:sldMk cId="682335733" sldId="277"/>
            <ac:spMk id="3" creationId="{F8B6963E-D856-7B6D-ABC5-A1FB30AF26E2}"/>
          </ac:spMkLst>
        </pc:spChg>
        <pc:spChg chg="mod">
          <ac:chgData name="Delphine Bleesz" userId="6d1157e1-a7dc-4d3a-9ef6-b49c0da7f3bd" providerId="ADAL" clId="{99FBEF3A-B3F9-4C27-A1A4-0D3033DD0610}" dt="2025-10-15T16:04:25.407" v="47852" actId="5793"/>
          <ac:spMkLst>
            <pc:docMk/>
            <pc:sldMk cId="682335733" sldId="277"/>
            <ac:spMk id="4" creationId="{3FB1C321-FDE0-FC62-A1AC-D4B3A22A34D1}"/>
          </ac:spMkLst>
        </pc:spChg>
        <pc:spChg chg="add mod">
          <ac:chgData name="Delphine Bleesz" userId="6d1157e1-a7dc-4d3a-9ef6-b49c0da7f3bd" providerId="ADAL" clId="{99FBEF3A-B3F9-4C27-A1A4-0D3033DD0610}" dt="2025-10-13T11:06:07.893" v="42644" actId="1076"/>
          <ac:spMkLst>
            <pc:docMk/>
            <pc:sldMk cId="682335733" sldId="277"/>
            <ac:spMk id="6" creationId="{DC57A341-44DA-5D06-1027-CCC91B621BCD}"/>
          </ac:spMkLst>
        </pc:spChg>
        <pc:spChg chg="add mod">
          <ac:chgData name="Delphine Bleesz" userId="6d1157e1-a7dc-4d3a-9ef6-b49c0da7f3bd" providerId="ADAL" clId="{99FBEF3A-B3F9-4C27-A1A4-0D3033DD0610}" dt="2025-10-15T13:52:08.365" v="45477" actId="1076"/>
          <ac:spMkLst>
            <pc:docMk/>
            <pc:sldMk cId="682335733" sldId="277"/>
            <ac:spMk id="10" creationId="{2017867F-4E62-C4CF-38B2-51F2FA6ED79D}"/>
          </ac:spMkLst>
        </pc:spChg>
        <pc:graphicFrameChg chg="add mod">
          <ac:chgData name="Delphine Bleesz" userId="6d1157e1-a7dc-4d3a-9ef6-b49c0da7f3bd" providerId="ADAL" clId="{99FBEF3A-B3F9-4C27-A1A4-0D3033DD0610}" dt="2025-10-15T16:01:56.997" v="47810"/>
          <ac:graphicFrameMkLst>
            <pc:docMk/>
            <pc:sldMk cId="682335733" sldId="277"/>
            <ac:graphicFrameMk id="7" creationId="{6F53060A-4BC9-18AC-D2AD-5616126B34F4}"/>
          </ac:graphicFrameMkLst>
        </pc:graphicFrameChg>
        <pc:graphicFrameChg chg="add mod">
          <ac:chgData name="Delphine Bleesz" userId="6d1157e1-a7dc-4d3a-9ef6-b49c0da7f3bd" providerId="ADAL" clId="{99FBEF3A-B3F9-4C27-A1A4-0D3033DD0610}" dt="2025-10-15T16:02:02.836" v="47811"/>
          <ac:graphicFrameMkLst>
            <pc:docMk/>
            <pc:sldMk cId="682335733" sldId="277"/>
            <ac:graphicFrameMk id="11" creationId="{A7C0A84F-708A-3FBC-C4CE-6B840D6358EB}"/>
          </ac:graphicFrameMkLst>
        </pc:graphicFrameChg>
        <pc:picChg chg="add mod">
          <ac:chgData name="Delphine Bleesz" userId="6d1157e1-a7dc-4d3a-9ef6-b49c0da7f3bd" providerId="ADAL" clId="{99FBEF3A-B3F9-4C27-A1A4-0D3033DD0610}" dt="2025-10-13T11:06:07.893" v="42644" actId="1076"/>
          <ac:picMkLst>
            <pc:docMk/>
            <pc:sldMk cId="682335733" sldId="277"/>
            <ac:picMk id="5" creationId="{5762687D-F140-E4FE-C181-C1D57D27F009}"/>
          </ac:picMkLst>
        </pc:picChg>
      </pc:sldChg>
      <pc:sldChg chg="addSp modSp add mod modNotes modNotesTx">
        <pc:chgData name="Delphine Bleesz" userId="6d1157e1-a7dc-4d3a-9ef6-b49c0da7f3bd" providerId="ADAL" clId="{99FBEF3A-B3F9-4C27-A1A4-0D3033DD0610}" dt="2025-10-15T12:34:46.230" v="45290"/>
        <pc:sldMkLst>
          <pc:docMk/>
          <pc:sldMk cId="4228738414" sldId="278"/>
        </pc:sldMkLst>
        <pc:spChg chg="mod">
          <ac:chgData name="Delphine Bleesz" userId="6d1157e1-a7dc-4d3a-9ef6-b49c0da7f3bd" providerId="ADAL" clId="{99FBEF3A-B3F9-4C27-A1A4-0D3033DD0610}" dt="2025-10-13T13:11:24.872" v="44103" actId="113"/>
          <ac:spMkLst>
            <pc:docMk/>
            <pc:sldMk cId="4228738414" sldId="278"/>
            <ac:spMk id="4" creationId="{EC1396B1-BCC0-C8A7-9655-36C0DCEEA5D5}"/>
          </ac:spMkLst>
        </pc:spChg>
        <pc:picChg chg="add mod">
          <ac:chgData name="Delphine Bleesz" userId="6d1157e1-a7dc-4d3a-9ef6-b49c0da7f3bd" providerId="ADAL" clId="{99FBEF3A-B3F9-4C27-A1A4-0D3033DD0610}" dt="2025-10-13T13:11:31.607" v="44104" actId="207"/>
          <ac:picMkLst>
            <pc:docMk/>
            <pc:sldMk cId="4228738414" sldId="278"/>
            <ac:picMk id="5" creationId="{98C2F8CD-0A5D-8928-D261-44CECD8DB532}"/>
          </ac:picMkLst>
        </pc:picChg>
      </pc:sldChg>
      <pc:sldChg chg="addSp delSp modSp add mod ord modNotes modNotesTx">
        <pc:chgData name="Delphine Bleesz" userId="6d1157e1-a7dc-4d3a-9ef6-b49c0da7f3bd" providerId="ADAL" clId="{99FBEF3A-B3F9-4C27-A1A4-0D3033DD0610}" dt="2025-10-16T08:21:22.385" v="50546" actId="20577"/>
        <pc:sldMkLst>
          <pc:docMk/>
          <pc:sldMk cId="3817275903" sldId="279"/>
        </pc:sldMkLst>
        <pc:spChg chg="mod">
          <ac:chgData name="Delphine Bleesz" userId="6d1157e1-a7dc-4d3a-9ef6-b49c0da7f3bd" providerId="ADAL" clId="{99FBEF3A-B3F9-4C27-A1A4-0D3033DD0610}" dt="2025-10-13T13:25:48.682" v="44235" actId="20577"/>
          <ac:spMkLst>
            <pc:docMk/>
            <pc:sldMk cId="3817275903" sldId="279"/>
            <ac:spMk id="2" creationId="{3B809990-8875-4E15-5B74-2D34658D014C}"/>
          </ac:spMkLst>
        </pc:spChg>
        <pc:spChg chg="mod">
          <ac:chgData name="Delphine Bleesz" userId="6d1157e1-a7dc-4d3a-9ef6-b49c0da7f3bd" providerId="ADAL" clId="{99FBEF3A-B3F9-4C27-A1A4-0D3033DD0610}" dt="2025-10-15T16:46:07.532" v="49355" actId="1076"/>
          <ac:spMkLst>
            <pc:docMk/>
            <pc:sldMk cId="3817275903" sldId="279"/>
            <ac:spMk id="4" creationId="{2793C3A2-6E38-DB73-26B6-4AB371EDD6D6}"/>
          </ac:spMkLst>
        </pc:spChg>
        <pc:graphicFrameChg chg="add mod modGraphic">
          <ac:chgData name="Delphine Bleesz" userId="6d1157e1-a7dc-4d3a-9ef6-b49c0da7f3bd" providerId="ADAL" clId="{99FBEF3A-B3F9-4C27-A1A4-0D3033DD0610}" dt="2025-10-15T16:48:16.601" v="49361" actId="1076"/>
          <ac:graphicFrameMkLst>
            <pc:docMk/>
            <pc:sldMk cId="3817275903" sldId="279"/>
            <ac:graphicFrameMk id="6" creationId="{5990A0F8-8347-4949-C732-5F287C03C252}"/>
          </ac:graphicFrameMkLst>
        </pc:graphicFrameChg>
      </pc:sldChg>
      <pc:sldChg chg="addSp delSp modSp add del mod ord modNotesTx">
        <pc:chgData name="Delphine Bleesz" userId="6d1157e1-a7dc-4d3a-9ef6-b49c0da7f3bd" providerId="ADAL" clId="{99FBEF3A-B3F9-4C27-A1A4-0D3033DD0610}" dt="2025-10-13T07:39:26.597" v="37884" actId="47"/>
        <pc:sldMkLst>
          <pc:docMk/>
          <pc:sldMk cId="1488691374" sldId="280"/>
        </pc:sldMkLst>
      </pc:sldChg>
      <pc:sldChg chg="addSp delSp modSp new mod">
        <pc:chgData name="Delphine Bleesz" userId="6d1157e1-a7dc-4d3a-9ef6-b49c0da7f3bd" providerId="ADAL" clId="{99FBEF3A-B3F9-4C27-A1A4-0D3033DD0610}" dt="2025-09-17T12:49:47.740" v="8603" actId="1076"/>
        <pc:sldMkLst>
          <pc:docMk/>
          <pc:sldMk cId="2151736505" sldId="282"/>
        </pc:sldMkLst>
        <pc:spChg chg="mod">
          <ac:chgData name="Delphine Bleesz" userId="6d1157e1-a7dc-4d3a-9ef6-b49c0da7f3bd" providerId="ADAL" clId="{99FBEF3A-B3F9-4C27-A1A4-0D3033DD0610}" dt="2025-09-17T12:49:40.595" v="8600" actId="1076"/>
          <ac:spMkLst>
            <pc:docMk/>
            <pc:sldMk cId="2151736505" sldId="282"/>
            <ac:spMk id="5" creationId="{871951AA-B670-AA07-0977-E246081D36FE}"/>
          </ac:spMkLst>
        </pc:spChg>
        <pc:spChg chg="mod">
          <ac:chgData name="Delphine Bleesz" userId="6d1157e1-a7dc-4d3a-9ef6-b49c0da7f3bd" providerId="ADAL" clId="{99FBEF3A-B3F9-4C27-A1A4-0D3033DD0610}" dt="2025-09-17T12:49:47.740" v="8603" actId="1076"/>
          <ac:spMkLst>
            <pc:docMk/>
            <pc:sldMk cId="2151736505" sldId="282"/>
            <ac:spMk id="6" creationId="{C9CFCB1C-D361-E2E7-F2B6-BFA21737AD46}"/>
          </ac:spMkLst>
        </pc:spChg>
        <pc:spChg chg="add mod">
          <ac:chgData name="Delphine Bleesz" userId="6d1157e1-a7dc-4d3a-9ef6-b49c0da7f3bd" providerId="ADAL" clId="{99FBEF3A-B3F9-4C27-A1A4-0D3033DD0610}" dt="2025-09-17T12:49:28.130" v="8596" actId="1076"/>
          <ac:spMkLst>
            <pc:docMk/>
            <pc:sldMk cId="2151736505" sldId="282"/>
            <ac:spMk id="8" creationId="{CB435F57-3C13-ABBA-9B63-64AD3E150379}"/>
          </ac:spMkLst>
        </pc:spChg>
        <pc:spChg chg="mod">
          <ac:chgData name="Delphine Bleesz" userId="6d1157e1-a7dc-4d3a-9ef6-b49c0da7f3bd" providerId="ADAL" clId="{99FBEF3A-B3F9-4C27-A1A4-0D3033DD0610}" dt="2025-09-17T12:49:21.300" v="8595" actId="1076"/>
          <ac:spMkLst>
            <pc:docMk/>
            <pc:sldMk cId="2151736505" sldId="282"/>
            <ac:spMk id="9" creationId="{311EB017-CEE2-3639-8EC5-839121C2B2DB}"/>
          </ac:spMkLst>
        </pc:spChg>
        <pc:spChg chg="mod">
          <ac:chgData name="Delphine Bleesz" userId="6d1157e1-a7dc-4d3a-9ef6-b49c0da7f3bd" providerId="ADAL" clId="{99FBEF3A-B3F9-4C27-A1A4-0D3033DD0610}" dt="2025-09-17T12:49:36.787" v="8599" actId="1076"/>
          <ac:spMkLst>
            <pc:docMk/>
            <pc:sldMk cId="2151736505" sldId="282"/>
            <ac:spMk id="10" creationId="{5579444A-3F62-5DF3-042D-218A36645C8A}"/>
          </ac:spMkLst>
        </pc:spChg>
        <pc:spChg chg="mod">
          <ac:chgData name="Delphine Bleesz" userId="6d1157e1-a7dc-4d3a-9ef6-b49c0da7f3bd" providerId="ADAL" clId="{99FBEF3A-B3F9-4C27-A1A4-0D3033DD0610}" dt="2025-09-17T12:49:33.803" v="8598" actId="14100"/>
          <ac:spMkLst>
            <pc:docMk/>
            <pc:sldMk cId="2151736505" sldId="282"/>
            <ac:spMk id="18" creationId="{4D48FE84-1DEC-039F-B64A-EEF13BA986EE}"/>
          </ac:spMkLst>
        </pc:spChg>
      </pc:sldChg>
      <pc:sldChg chg="addSp delSp modSp new mod ord modNotesTx">
        <pc:chgData name="Delphine Bleesz" userId="6d1157e1-a7dc-4d3a-9ef6-b49c0da7f3bd" providerId="ADAL" clId="{99FBEF3A-B3F9-4C27-A1A4-0D3033DD0610}" dt="2025-10-15T14:36:25.076" v="45773" actId="20577"/>
        <pc:sldMkLst>
          <pc:docMk/>
          <pc:sldMk cId="1668884062" sldId="283"/>
        </pc:sldMkLst>
        <pc:spChg chg="add mod">
          <ac:chgData name="Delphine Bleesz" userId="6d1157e1-a7dc-4d3a-9ef6-b49c0da7f3bd" providerId="ADAL" clId="{99FBEF3A-B3F9-4C27-A1A4-0D3033DD0610}" dt="2025-10-13T07:47:25.270" v="38027" actId="6549"/>
          <ac:spMkLst>
            <pc:docMk/>
            <pc:sldMk cId="1668884062" sldId="283"/>
            <ac:spMk id="6" creationId="{70F6B13A-2492-5EA6-B888-471B648AE02F}"/>
          </ac:spMkLst>
        </pc:spChg>
        <pc:spChg chg="mod">
          <ac:chgData name="Delphine Bleesz" userId="6d1157e1-a7dc-4d3a-9ef6-b49c0da7f3bd" providerId="ADAL" clId="{99FBEF3A-B3F9-4C27-A1A4-0D3033DD0610}" dt="2025-10-13T10:19:20.508" v="40766" actId="20577"/>
          <ac:spMkLst>
            <pc:docMk/>
            <pc:sldMk cId="1668884062" sldId="283"/>
            <ac:spMk id="7" creationId="{A0CC10B9-0FE4-A2C3-6DDE-E90D04821EBA}"/>
          </ac:spMkLst>
        </pc:spChg>
        <pc:picChg chg="add mod">
          <ac:chgData name="Delphine Bleesz" userId="6d1157e1-a7dc-4d3a-9ef6-b49c0da7f3bd" providerId="ADAL" clId="{99FBEF3A-B3F9-4C27-A1A4-0D3033DD0610}" dt="2025-10-13T10:20:09.754" v="40770"/>
          <ac:picMkLst>
            <pc:docMk/>
            <pc:sldMk cId="1668884062" sldId="283"/>
            <ac:picMk id="9" creationId="{9FEF8A1B-FDDF-06B5-F8A6-6CB66DF8C6D3}"/>
          </ac:picMkLst>
        </pc:picChg>
      </pc:sldChg>
      <pc:sldChg chg="addSp delSp modSp add mod modNotes modNotesTx">
        <pc:chgData name="Delphine Bleesz" userId="6d1157e1-a7dc-4d3a-9ef6-b49c0da7f3bd" providerId="ADAL" clId="{99FBEF3A-B3F9-4C27-A1A4-0D3033DD0610}" dt="2025-10-15T14:36:40.078" v="45775" actId="404"/>
        <pc:sldMkLst>
          <pc:docMk/>
          <pc:sldMk cId="390677700" sldId="284"/>
        </pc:sldMkLst>
        <pc:spChg chg="mod">
          <ac:chgData name="Delphine Bleesz" userId="6d1157e1-a7dc-4d3a-9ef6-b49c0da7f3bd" providerId="ADAL" clId="{99FBEF3A-B3F9-4C27-A1A4-0D3033DD0610}" dt="2025-10-10T12:14:54.113" v="30155" actId="313"/>
          <ac:spMkLst>
            <pc:docMk/>
            <pc:sldMk cId="390677700" sldId="284"/>
            <ac:spMk id="2" creationId="{851D2CFC-2893-236E-1BD8-0D16CAC0CEB2}"/>
          </ac:spMkLst>
        </pc:spChg>
        <pc:spChg chg="mod">
          <ac:chgData name="Delphine Bleesz" userId="6d1157e1-a7dc-4d3a-9ef6-b49c0da7f3bd" providerId="ADAL" clId="{99FBEF3A-B3F9-4C27-A1A4-0D3033DD0610}" dt="2025-10-15T14:36:40.078" v="45775" actId="404"/>
          <ac:spMkLst>
            <pc:docMk/>
            <pc:sldMk cId="390677700" sldId="284"/>
            <ac:spMk id="4" creationId="{52F24AC5-B178-7263-3F06-93ACA9EF592A}"/>
          </ac:spMkLst>
        </pc:spChg>
      </pc:sldChg>
      <pc:sldChg chg="addSp delSp modSp add mod ord modNotes modNotesTx">
        <pc:chgData name="Delphine Bleesz" userId="6d1157e1-a7dc-4d3a-9ef6-b49c0da7f3bd" providerId="ADAL" clId="{99FBEF3A-B3F9-4C27-A1A4-0D3033DD0610}" dt="2025-10-15T15:46:38.387" v="47233" actId="20577"/>
        <pc:sldMkLst>
          <pc:docMk/>
          <pc:sldMk cId="1770808393" sldId="286"/>
        </pc:sldMkLst>
        <pc:spChg chg="mod">
          <ac:chgData name="Delphine Bleesz" userId="6d1157e1-a7dc-4d3a-9ef6-b49c0da7f3bd" providerId="ADAL" clId="{99FBEF3A-B3F9-4C27-A1A4-0D3033DD0610}" dt="2025-10-13T07:47:05.240" v="38026"/>
          <ac:spMkLst>
            <pc:docMk/>
            <pc:sldMk cId="1770808393" sldId="286"/>
            <ac:spMk id="2" creationId="{6CCDC042-4AD5-5344-9D57-A452BE21ACAB}"/>
          </ac:spMkLst>
        </pc:spChg>
        <pc:picChg chg="add mod ord">
          <ac:chgData name="Delphine Bleesz" userId="6d1157e1-a7dc-4d3a-9ef6-b49c0da7f3bd" providerId="ADAL" clId="{99FBEF3A-B3F9-4C27-A1A4-0D3033DD0610}" dt="2025-10-13T13:27:55.664" v="44260" actId="1076"/>
          <ac:picMkLst>
            <pc:docMk/>
            <pc:sldMk cId="1770808393" sldId="286"/>
            <ac:picMk id="5" creationId="{CC651D17-AB99-0DAA-ED4F-84EB73EEE228}"/>
          </ac:picMkLst>
        </pc:picChg>
        <pc:picChg chg="add mod">
          <ac:chgData name="Delphine Bleesz" userId="6d1157e1-a7dc-4d3a-9ef6-b49c0da7f3bd" providerId="ADAL" clId="{99FBEF3A-B3F9-4C27-A1A4-0D3033DD0610}" dt="2025-10-13T13:28:04.169" v="44262" actId="1076"/>
          <ac:picMkLst>
            <pc:docMk/>
            <pc:sldMk cId="1770808393" sldId="286"/>
            <ac:picMk id="6" creationId="{13B8CB84-5DA1-6CCA-6202-A79D12B062D0}"/>
          </ac:picMkLst>
        </pc:picChg>
        <pc:picChg chg="add mod">
          <ac:chgData name="Delphine Bleesz" userId="6d1157e1-a7dc-4d3a-9ef6-b49c0da7f3bd" providerId="ADAL" clId="{99FBEF3A-B3F9-4C27-A1A4-0D3033DD0610}" dt="2025-10-13T13:28:08.034" v="44263" actId="1076"/>
          <ac:picMkLst>
            <pc:docMk/>
            <pc:sldMk cId="1770808393" sldId="286"/>
            <ac:picMk id="10" creationId="{EAE2E227-2DBB-F10F-74B8-44DC34345743}"/>
          </ac:picMkLst>
        </pc:picChg>
        <pc:picChg chg="add mod">
          <ac:chgData name="Delphine Bleesz" userId="6d1157e1-a7dc-4d3a-9ef6-b49c0da7f3bd" providerId="ADAL" clId="{99FBEF3A-B3F9-4C27-A1A4-0D3033DD0610}" dt="2025-10-13T13:28:13.862" v="44264" actId="1076"/>
          <ac:picMkLst>
            <pc:docMk/>
            <pc:sldMk cId="1770808393" sldId="286"/>
            <ac:picMk id="12" creationId="{0A6C650B-E7E3-C497-A367-64DA662B0B31}"/>
          </ac:picMkLst>
        </pc:picChg>
      </pc:sldChg>
      <pc:sldChg chg="delSp modSp add mod modShow modNotes modNotesTx">
        <pc:chgData name="Delphine Bleesz" userId="6d1157e1-a7dc-4d3a-9ef6-b49c0da7f3bd" providerId="ADAL" clId="{99FBEF3A-B3F9-4C27-A1A4-0D3033DD0610}" dt="2025-10-15T12:34:46.230" v="45290"/>
        <pc:sldMkLst>
          <pc:docMk/>
          <pc:sldMk cId="581245148" sldId="287"/>
        </pc:sldMkLst>
        <pc:spChg chg="mod">
          <ac:chgData name="Delphine Bleesz" userId="6d1157e1-a7dc-4d3a-9ef6-b49c0da7f3bd" providerId="ADAL" clId="{99FBEF3A-B3F9-4C27-A1A4-0D3033DD0610}" dt="2025-10-08T13:33:31.804" v="12053" actId="20577"/>
          <ac:spMkLst>
            <pc:docMk/>
            <pc:sldMk cId="581245148" sldId="287"/>
            <ac:spMk id="7" creationId="{2954AAB7-FA22-1D9F-D58A-CCB85392D110}"/>
          </ac:spMkLst>
        </pc:spChg>
      </pc:sldChg>
      <pc:sldChg chg="addSp delSp modSp add mod modAnim modNotes modNotesTx">
        <pc:chgData name="Delphine Bleesz" userId="6d1157e1-a7dc-4d3a-9ef6-b49c0da7f3bd" providerId="ADAL" clId="{99FBEF3A-B3F9-4C27-A1A4-0D3033DD0610}" dt="2025-10-15T16:06:51.897" v="47862" actId="207"/>
        <pc:sldMkLst>
          <pc:docMk/>
          <pc:sldMk cId="361542124" sldId="288"/>
        </pc:sldMkLst>
        <pc:spChg chg="mod">
          <ac:chgData name="Delphine Bleesz" userId="6d1157e1-a7dc-4d3a-9ef6-b49c0da7f3bd" providerId="ADAL" clId="{99FBEF3A-B3F9-4C27-A1A4-0D3033DD0610}" dt="2025-10-15T16:06:07.807" v="47856" actId="207"/>
          <ac:spMkLst>
            <pc:docMk/>
            <pc:sldMk cId="361542124" sldId="288"/>
            <ac:spMk id="2" creationId="{4AAD69C9-EBAE-E97C-5D60-DDD0D3908DC6}"/>
          </ac:spMkLst>
        </pc:spChg>
        <pc:spChg chg="add mod">
          <ac:chgData name="Delphine Bleesz" userId="6d1157e1-a7dc-4d3a-9ef6-b49c0da7f3bd" providerId="ADAL" clId="{99FBEF3A-B3F9-4C27-A1A4-0D3033DD0610}" dt="2025-10-15T16:06:51.897" v="47862" actId="207"/>
          <ac:spMkLst>
            <pc:docMk/>
            <pc:sldMk cId="361542124" sldId="288"/>
            <ac:spMk id="3" creationId="{40F41107-9E92-62F0-C4D8-F1A2FD98FDF3}"/>
          </ac:spMkLst>
        </pc:spChg>
        <pc:spChg chg="add mod">
          <ac:chgData name="Delphine Bleesz" userId="6d1157e1-a7dc-4d3a-9ef6-b49c0da7f3bd" providerId="ADAL" clId="{99FBEF3A-B3F9-4C27-A1A4-0D3033DD0610}" dt="2025-10-15T06:09:24.791" v="44450" actId="20577"/>
          <ac:spMkLst>
            <pc:docMk/>
            <pc:sldMk cId="361542124" sldId="288"/>
            <ac:spMk id="5" creationId="{C4D095F9-BE21-04B3-EEFA-0FDDD21A0902}"/>
          </ac:spMkLst>
        </pc:spChg>
        <pc:spChg chg="add mod">
          <ac:chgData name="Delphine Bleesz" userId="6d1157e1-a7dc-4d3a-9ef6-b49c0da7f3bd" providerId="ADAL" clId="{99FBEF3A-B3F9-4C27-A1A4-0D3033DD0610}" dt="2025-10-15T06:12:23.298" v="44470" actId="1076"/>
          <ac:spMkLst>
            <pc:docMk/>
            <pc:sldMk cId="361542124" sldId="288"/>
            <ac:spMk id="8" creationId="{EBB0328E-D90C-C331-1607-055A61E8F30D}"/>
          </ac:spMkLst>
        </pc:spChg>
        <pc:spChg chg="add mod">
          <ac:chgData name="Delphine Bleesz" userId="6d1157e1-a7dc-4d3a-9ef6-b49c0da7f3bd" providerId="ADAL" clId="{99FBEF3A-B3F9-4C27-A1A4-0D3033DD0610}" dt="2025-10-15T06:12:23.298" v="44470" actId="1076"/>
          <ac:spMkLst>
            <pc:docMk/>
            <pc:sldMk cId="361542124" sldId="288"/>
            <ac:spMk id="10" creationId="{0A763A5A-AD8F-56AF-9423-E32349499C16}"/>
          </ac:spMkLst>
        </pc:spChg>
        <pc:picChg chg="add mod">
          <ac:chgData name="Delphine Bleesz" userId="6d1157e1-a7dc-4d3a-9ef6-b49c0da7f3bd" providerId="ADAL" clId="{99FBEF3A-B3F9-4C27-A1A4-0D3033DD0610}" dt="2025-10-15T16:06:48.859" v="47861" actId="207"/>
          <ac:picMkLst>
            <pc:docMk/>
            <pc:sldMk cId="361542124" sldId="288"/>
            <ac:picMk id="6" creationId="{853CCAB5-845B-B908-8D2F-13B4EBC80189}"/>
          </ac:picMkLst>
        </pc:picChg>
      </pc:sldChg>
      <pc:sldChg chg="modSp add mod modNotes modNotesTx">
        <pc:chgData name="Delphine Bleesz" userId="6d1157e1-a7dc-4d3a-9ef6-b49c0da7f3bd" providerId="ADAL" clId="{99FBEF3A-B3F9-4C27-A1A4-0D3033DD0610}" dt="2025-10-15T12:34:46.230" v="45290"/>
        <pc:sldMkLst>
          <pc:docMk/>
          <pc:sldMk cId="3993125406" sldId="289"/>
        </pc:sldMkLst>
      </pc:sldChg>
      <pc:sldChg chg="addSp delSp modSp add del mod modNotes">
        <pc:chgData name="Delphine Bleesz" userId="6d1157e1-a7dc-4d3a-9ef6-b49c0da7f3bd" providerId="ADAL" clId="{99FBEF3A-B3F9-4C27-A1A4-0D3033DD0610}" dt="2025-10-16T09:50:35.828" v="50760" actId="47"/>
        <pc:sldMkLst>
          <pc:docMk/>
          <pc:sldMk cId="978015377" sldId="290"/>
        </pc:sldMkLst>
        <pc:spChg chg="mod">
          <ac:chgData name="Delphine Bleesz" userId="6d1157e1-a7dc-4d3a-9ef6-b49c0da7f3bd" providerId="ADAL" clId="{99FBEF3A-B3F9-4C27-A1A4-0D3033DD0610}" dt="2025-10-15T16:06:57.986" v="47863" actId="207"/>
          <ac:spMkLst>
            <pc:docMk/>
            <pc:sldMk cId="978015377" sldId="290"/>
            <ac:spMk id="2" creationId="{7C6C55B1-692B-36B4-D4F8-BCE24328D7A5}"/>
          </ac:spMkLst>
        </pc:spChg>
        <pc:picChg chg="add mod">
          <ac:chgData name="Delphine Bleesz" userId="6d1157e1-a7dc-4d3a-9ef6-b49c0da7f3bd" providerId="ADAL" clId="{99FBEF3A-B3F9-4C27-A1A4-0D3033DD0610}" dt="2025-10-15T06:16:08.689" v="44685" actId="1440"/>
          <ac:picMkLst>
            <pc:docMk/>
            <pc:sldMk cId="978015377" sldId="290"/>
            <ac:picMk id="4" creationId="{B2B3B835-BE8C-0FCB-36EC-F7AAE6E0AD03}"/>
          </ac:picMkLst>
        </pc:picChg>
      </pc:sldChg>
      <pc:sldChg chg="addSp delSp modSp add mod modNotes modNotesTx">
        <pc:chgData name="Delphine Bleesz" userId="6d1157e1-a7dc-4d3a-9ef6-b49c0da7f3bd" providerId="ADAL" clId="{99FBEF3A-B3F9-4C27-A1A4-0D3033DD0610}" dt="2025-10-15T15:34:56.754" v="47186" actId="20577"/>
        <pc:sldMkLst>
          <pc:docMk/>
          <pc:sldMk cId="1194537725" sldId="291"/>
        </pc:sldMkLst>
        <pc:spChg chg="mod">
          <ac:chgData name="Delphine Bleesz" userId="6d1157e1-a7dc-4d3a-9ef6-b49c0da7f3bd" providerId="ADAL" clId="{99FBEF3A-B3F9-4C27-A1A4-0D3033DD0610}" dt="2025-10-07T09:45:15.454" v="11031" actId="313"/>
          <ac:spMkLst>
            <pc:docMk/>
            <pc:sldMk cId="1194537725" sldId="291"/>
            <ac:spMk id="2" creationId="{F86077A7-DAF6-0D86-950C-3D8C0D125ED9}"/>
          </ac:spMkLst>
        </pc:spChg>
        <pc:spChg chg="mod">
          <ac:chgData name="Delphine Bleesz" userId="6d1157e1-a7dc-4d3a-9ef6-b49c0da7f3bd" providerId="ADAL" clId="{99FBEF3A-B3F9-4C27-A1A4-0D3033DD0610}" dt="2025-10-13T13:29:58.308" v="44266" actId="255"/>
          <ac:spMkLst>
            <pc:docMk/>
            <pc:sldMk cId="1194537725" sldId="291"/>
            <ac:spMk id="4" creationId="{FCC79BBB-5DA2-2075-FD0D-04EB51C0D6B3}"/>
          </ac:spMkLst>
        </pc:spChg>
        <pc:spChg chg="add mod">
          <ac:chgData name="Delphine Bleesz" userId="6d1157e1-a7dc-4d3a-9ef6-b49c0da7f3bd" providerId="ADAL" clId="{99FBEF3A-B3F9-4C27-A1A4-0D3033DD0610}" dt="2025-10-15T14:38:56.233" v="46033" actId="14100"/>
          <ac:spMkLst>
            <pc:docMk/>
            <pc:sldMk cId="1194537725" sldId="291"/>
            <ac:spMk id="6" creationId="{05E644FA-C212-FE78-89DD-3D1172DE764A}"/>
          </ac:spMkLst>
        </pc:spChg>
      </pc:sldChg>
      <pc:sldChg chg="addSp delSp modSp add mod ord modShow modNotes modNotesTx">
        <pc:chgData name="Delphine Bleesz" userId="6d1157e1-a7dc-4d3a-9ef6-b49c0da7f3bd" providerId="ADAL" clId="{99FBEF3A-B3F9-4C27-A1A4-0D3033DD0610}" dt="2025-10-15T12:34:46.230" v="45290"/>
        <pc:sldMkLst>
          <pc:docMk/>
          <pc:sldMk cId="1562464916" sldId="292"/>
        </pc:sldMkLst>
      </pc:sldChg>
      <pc:sldChg chg="addSp delSp modSp add del mod modShow modNotes modNotesTx">
        <pc:chgData name="Delphine Bleesz" userId="6d1157e1-a7dc-4d3a-9ef6-b49c0da7f3bd" providerId="ADAL" clId="{99FBEF3A-B3F9-4C27-A1A4-0D3033DD0610}" dt="2025-10-15T14:22:29.802" v="45561" actId="2696"/>
        <pc:sldMkLst>
          <pc:docMk/>
          <pc:sldMk cId="1185426484" sldId="293"/>
        </pc:sldMkLst>
      </pc:sldChg>
      <pc:sldChg chg="delSp modSp add del mod modShow modNotesTx">
        <pc:chgData name="Delphine Bleesz" userId="6d1157e1-a7dc-4d3a-9ef6-b49c0da7f3bd" providerId="ADAL" clId="{99FBEF3A-B3F9-4C27-A1A4-0D3033DD0610}" dt="2025-10-13T07:40:33.653" v="37919" actId="729"/>
        <pc:sldMkLst>
          <pc:docMk/>
          <pc:sldMk cId="1043956653" sldId="294"/>
        </pc:sldMkLst>
      </pc:sldChg>
      <pc:sldChg chg="modNotes modNotesTx">
        <pc:chgData name="Delphine Bleesz" userId="6d1157e1-a7dc-4d3a-9ef6-b49c0da7f3bd" providerId="ADAL" clId="{99FBEF3A-B3F9-4C27-A1A4-0D3033DD0610}" dt="2025-10-15T12:34:46.230" v="45290"/>
        <pc:sldMkLst>
          <pc:docMk/>
          <pc:sldMk cId="2879556463" sldId="295"/>
        </pc:sldMkLst>
      </pc:sldChg>
      <pc:sldChg chg="modSp mod modNotes modNotesTx">
        <pc:chgData name="Delphine Bleesz" userId="6d1157e1-a7dc-4d3a-9ef6-b49c0da7f3bd" providerId="ADAL" clId="{99FBEF3A-B3F9-4C27-A1A4-0D3033DD0610}" dt="2025-10-16T07:07:54.908" v="49390" actId="20577"/>
        <pc:sldMkLst>
          <pc:docMk/>
          <pc:sldMk cId="918060295" sldId="296"/>
        </pc:sldMkLst>
        <pc:spChg chg="mod">
          <ac:chgData name="Delphine Bleesz" userId="6d1157e1-a7dc-4d3a-9ef6-b49c0da7f3bd" providerId="ADAL" clId="{99FBEF3A-B3F9-4C27-A1A4-0D3033DD0610}" dt="2025-10-16T07:07:54.908" v="49390" actId="20577"/>
          <ac:spMkLst>
            <pc:docMk/>
            <pc:sldMk cId="918060295" sldId="296"/>
            <ac:spMk id="4" creationId="{E87E7A06-3B72-5A16-3B4A-6181C3295009}"/>
          </ac:spMkLst>
        </pc:spChg>
        <pc:spChg chg="mod">
          <ac:chgData name="Delphine Bleesz" userId="6d1157e1-a7dc-4d3a-9ef6-b49c0da7f3bd" providerId="ADAL" clId="{99FBEF3A-B3F9-4C27-A1A4-0D3033DD0610}" dt="2025-10-15T15:48:04.189" v="47249" actId="113"/>
          <ac:spMkLst>
            <pc:docMk/>
            <pc:sldMk cId="918060295" sldId="296"/>
            <ac:spMk id="7" creationId="{29A253D0-05E9-0B0E-7740-5686D864704A}"/>
          </ac:spMkLst>
        </pc:spChg>
        <pc:picChg chg="mod">
          <ac:chgData name="Delphine Bleesz" userId="6d1157e1-a7dc-4d3a-9ef6-b49c0da7f3bd" providerId="ADAL" clId="{99FBEF3A-B3F9-4C27-A1A4-0D3033DD0610}" dt="2025-10-15T13:54:37.570" v="45478" actId="1076"/>
          <ac:picMkLst>
            <pc:docMk/>
            <pc:sldMk cId="918060295" sldId="296"/>
            <ac:picMk id="5" creationId="{0E3FCBB7-59B7-F168-DEDF-0F767EA96CF7}"/>
          </ac:picMkLst>
        </pc:picChg>
      </pc:sldChg>
      <pc:sldChg chg="modNotes modNotesTx">
        <pc:chgData name="Delphine Bleesz" userId="6d1157e1-a7dc-4d3a-9ef6-b49c0da7f3bd" providerId="ADAL" clId="{99FBEF3A-B3F9-4C27-A1A4-0D3033DD0610}" dt="2025-10-15T12:34:46.230" v="45290"/>
        <pc:sldMkLst>
          <pc:docMk/>
          <pc:sldMk cId="1460977314" sldId="297"/>
        </pc:sldMkLst>
      </pc:sldChg>
      <pc:sldChg chg="modNotes">
        <pc:chgData name="Delphine Bleesz" userId="6d1157e1-a7dc-4d3a-9ef6-b49c0da7f3bd" providerId="ADAL" clId="{99FBEF3A-B3F9-4C27-A1A4-0D3033DD0610}" dt="2025-10-15T12:34:46.230" v="45290"/>
        <pc:sldMkLst>
          <pc:docMk/>
          <pc:sldMk cId="902259123" sldId="298"/>
        </pc:sldMkLst>
      </pc:sldChg>
      <pc:sldChg chg="addSp delSp modSp mod modAnim modNotes modNotesTx">
        <pc:chgData name="Delphine Bleesz" userId="6d1157e1-a7dc-4d3a-9ef6-b49c0da7f3bd" providerId="ADAL" clId="{99FBEF3A-B3F9-4C27-A1A4-0D3033DD0610}" dt="2025-10-15T14:39:05.389" v="46034" actId="113"/>
        <pc:sldMkLst>
          <pc:docMk/>
          <pc:sldMk cId="329717529" sldId="299"/>
        </pc:sldMkLst>
        <pc:spChg chg="mod">
          <ac:chgData name="Delphine Bleesz" userId="6d1157e1-a7dc-4d3a-9ef6-b49c0da7f3bd" providerId="ADAL" clId="{99FBEF3A-B3F9-4C27-A1A4-0D3033DD0610}" dt="2025-10-07T09:45:13.225" v="11030" actId="313"/>
          <ac:spMkLst>
            <pc:docMk/>
            <pc:sldMk cId="329717529" sldId="299"/>
            <ac:spMk id="2" creationId="{75E4D982-95D3-A3A4-9228-FFEE4E29F7FE}"/>
          </ac:spMkLst>
        </pc:spChg>
        <pc:spChg chg="mod">
          <ac:chgData name="Delphine Bleesz" userId="6d1157e1-a7dc-4d3a-9ef6-b49c0da7f3bd" providerId="ADAL" clId="{99FBEF3A-B3F9-4C27-A1A4-0D3033DD0610}" dt="2025-10-15T14:39:05.389" v="46034" actId="113"/>
          <ac:spMkLst>
            <pc:docMk/>
            <pc:sldMk cId="329717529" sldId="299"/>
            <ac:spMk id="4" creationId="{5AB91FE5-14D7-B68E-3601-5563536A6462}"/>
          </ac:spMkLst>
        </pc:spChg>
        <pc:picChg chg="add mod">
          <ac:chgData name="Delphine Bleesz" userId="6d1157e1-a7dc-4d3a-9ef6-b49c0da7f3bd" providerId="ADAL" clId="{99FBEF3A-B3F9-4C27-A1A4-0D3033DD0610}" dt="2025-10-15T14:37:31.344" v="45920" actId="1076"/>
          <ac:picMkLst>
            <pc:docMk/>
            <pc:sldMk cId="329717529" sldId="299"/>
            <ac:picMk id="7" creationId="{6F9CDFDD-9D8A-EAE6-D51C-5B3CABCC3131}"/>
          </ac:picMkLst>
        </pc:picChg>
      </pc:sldChg>
      <pc:sldChg chg="addSp delSp modSp add mod addAnim delAnim modAnim modShow chgLayout modNotes modNotesTx">
        <pc:chgData name="Delphine Bleesz" userId="6d1157e1-a7dc-4d3a-9ef6-b49c0da7f3bd" providerId="ADAL" clId="{99FBEF3A-B3F9-4C27-A1A4-0D3033DD0610}" dt="2025-10-15T16:19:11.800" v="48685" actId="20577"/>
        <pc:sldMkLst>
          <pc:docMk/>
          <pc:sldMk cId="919259239" sldId="300"/>
        </pc:sldMkLst>
        <pc:spChg chg="mod ord">
          <ac:chgData name="Delphine Bleesz" userId="6d1157e1-a7dc-4d3a-9ef6-b49c0da7f3bd" providerId="ADAL" clId="{99FBEF3A-B3F9-4C27-A1A4-0D3033DD0610}" dt="2025-10-13T12:22:46.057" v="42979" actId="6264"/>
          <ac:spMkLst>
            <pc:docMk/>
            <pc:sldMk cId="919259239" sldId="300"/>
            <ac:spMk id="2" creationId="{930C6C45-B1DE-AE38-AD29-EAAEAF14D52E}"/>
          </ac:spMkLst>
        </pc:spChg>
        <pc:spChg chg="mod ord">
          <ac:chgData name="Delphine Bleesz" userId="6d1157e1-a7dc-4d3a-9ef6-b49c0da7f3bd" providerId="ADAL" clId="{99FBEF3A-B3F9-4C27-A1A4-0D3033DD0610}" dt="2025-10-15T16:07:26.920" v="47865" actId="207"/>
          <ac:spMkLst>
            <pc:docMk/>
            <pc:sldMk cId="919259239" sldId="300"/>
            <ac:spMk id="16387" creationId="{45298338-863C-0C65-138A-8E27F485AB41}"/>
          </ac:spMkLst>
        </pc:spChg>
      </pc:sldChg>
      <pc:sldChg chg="addSp delSp modSp add mod modNotes modNotesTx">
        <pc:chgData name="Delphine Bleesz" userId="6d1157e1-a7dc-4d3a-9ef6-b49c0da7f3bd" providerId="ADAL" clId="{99FBEF3A-B3F9-4C27-A1A4-0D3033DD0610}" dt="2025-10-16T08:14:54.192" v="50469" actId="478"/>
        <pc:sldMkLst>
          <pc:docMk/>
          <pc:sldMk cId="1718100799" sldId="301"/>
        </pc:sldMkLst>
        <pc:spChg chg="mod">
          <ac:chgData name="Delphine Bleesz" userId="6d1157e1-a7dc-4d3a-9ef6-b49c0da7f3bd" providerId="ADAL" clId="{99FBEF3A-B3F9-4C27-A1A4-0D3033DD0610}" dt="2025-10-15T16:07:11.160" v="47864" actId="207"/>
          <ac:spMkLst>
            <pc:docMk/>
            <pc:sldMk cId="1718100799" sldId="301"/>
            <ac:spMk id="2" creationId="{236061C2-C393-1447-268A-FB8939CE7BFF}"/>
          </ac:spMkLst>
        </pc:spChg>
        <pc:spChg chg="mod">
          <ac:chgData name="Delphine Bleesz" userId="6d1157e1-a7dc-4d3a-9ef6-b49c0da7f3bd" providerId="ADAL" clId="{99FBEF3A-B3F9-4C27-A1A4-0D3033DD0610}" dt="2025-10-15T06:18:38.660" v="44717" actId="207"/>
          <ac:spMkLst>
            <pc:docMk/>
            <pc:sldMk cId="1718100799" sldId="301"/>
            <ac:spMk id="4" creationId="{0869524B-CAAC-F6C9-76A5-10B6BACAAE98}"/>
          </ac:spMkLst>
        </pc:spChg>
        <pc:spChg chg="add del mod">
          <ac:chgData name="Delphine Bleesz" userId="6d1157e1-a7dc-4d3a-9ef6-b49c0da7f3bd" providerId="ADAL" clId="{99FBEF3A-B3F9-4C27-A1A4-0D3033DD0610}" dt="2025-10-15T16:36:47.337" v="49219" actId="478"/>
          <ac:spMkLst>
            <pc:docMk/>
            <pc:sldMk cId="1718100799" sldId="301"/>
            <ac:spMk id="6" creationId="{5F942DA1-88C6-D681-5E0B-8B51745D6399}"/>
          </ac:spMkLst>
        </pc:spChg>
        <pc:spChg chg="add del mod">
          <ac:chgData name="Delphine Bleesz" userId="6d1157e1-a7dc-4d3a-9ef6-b49c0da7f3bd" providerId="ADAL" clId="{99FBEF3A-B3F9-4C27-A1A4-0D3033DD0610}" dt="2025-10-16T08:14:54.192" v="50469" actId="478"/>
          <ac:spMkLst>
            <pc:docMk/>
            <pc:sldMk cId="1718100799" sldId="301"/>
            <ac:spMk id="8" creationId="{E3A4A1E7-49B4-1D5E-CDD2-759DE625F16B}"/>
          </ac:spMkLst>
        </pc:spChg>
        <pc:picChg chg="add mod">
          <ac:chgData name="Delphine Bleesz" userId="6d1157e1-a7dc-4d3a-9ef6-b49c0da7f3bd" providerId="ADAL" clId="{99FBEF3A-B3F9-4C27-A1A4-0D3033DD0610}" dt="2025-10-15T06:18:08.836" v="44694" actId="1076"/>
          <ac:picMkLst>
            <pc:docMk/>
            <pc:sldMk cId="1718100799" sldId="301"/>
            <ac:picMk id="5" creationId="{EB4F78B6-BEF2-70AE-3DA5-B9323B7FA42C}"/>
          </ac:picMkLst>
        </pc:picChg>
      </pc:sldChg>
      <pc:sldChg chg="addSp modSp add mod modClrScheme chgLayout modNotes modNotesTx">
        <pc:chgData name="Delphine Bleesz" userId="6d1157e1-a7dc-4d3a-9ef6-b49c0da7f3bd" providerId="ADAL" clId="{99FBEF3A-B3F9-4C27-A1A4-0D3033DD0610}" dt="2025-10-15T16:06:35.180" v="47860" actId="207"/>
        <pc:sldMkLst>
          <pc:docMk/>
          <pc:sldMk cId="165392091" sldId="302"/>
        </pc:sldMkLst>
        <pc:spChg chg="mod">
          <ac:chgData name="Delphine Bleesz" userId="6d1157e1-a7dc-4d3a-9ef6-b49c0da7f3bd" providerId="ADAL" clId="{99FBEF3A-B3F9-4C27-A1A4-0D3033DD0610}" dt="2025-10-15T16:06:35.180" v="47860" actId="207"/>
          <ac:spMkLst>
            <pc:docMk/>
            <pc:sldMk cId="165392091" sldId="302"/>
            <ac:spMk id="2" creationId="{65EEE759-A15C-163B-D4BE-1B70E8242E3A}"/>
          </ac:spMkLst>
        </pc:spChg>
        <pc:spChg chg="mod">
          <ac:chgData name="Delphine Bleesz" userId="6d1157e1-a7dc-4d3a-9ef6-b49c0da7f3bd" providerId="ADAL" clId="{99FBEF3A-B3F9-4C27-A1A4-0D3033DD0610}" dt="2025-10-13T13:08:34.989" v="44078" actId="404"/>
          <ac:spMkLst>
            <pc:docMk/>
            <pc:sldMk cId="165392091" sldId="302"/>
            <ac:spMk id="5" creationId="{0453D8F2-CC7B-E6C6-6DAF-FC58E72EF7BD}"/>
          </ac:spMkLst>
        </pc:spChg>
        <pc:picChg chg="add mod">
          <ac:chgData name="Delphine Bleesz" userId="6d1157e1-a7dc-4d3a-9ef6-b49c0da7f3bd" providerId="ADAL" clId="{99FBEF3A-B3F9-4C27-A1A4-0D3033DD0610}" dt="2025-10-13T13:09:04.853" v="44084" actId="14861"/>
          <ac:picMkLst>
            <pc:docMk/>
            <pc:sldMk cId="165392091" sldId="302"/>
            <ac:picMk id="4" creationId="{8ACF028D-9BCC-5992-91DD-4903F74E817B}"/>
          </ac:picMkLst>
        </pc:picChg>
      </pc:sldChg>
      <pc:sldChg chg="addSp delSp modSp add mod modNotes modNotesTx">
        <pc:chgData name="Delphine Bleesz" userId="6d1157e1-a7dc-4d3a-9ef6-b49c0da7f3bd" providerId="ADAL" clId="{99FBEF3A-B3F9-4C27-A1A4-0D3033DD0610}" dt="2025-10-15T12:34:46.230" v="45290"/>
        <pc:sldMkLst>
          <pc:docMk/>
          <pc:sldMk cId="2768848956" sldId="303"/>
        </pc:sldMkLst>
        <pc:spChg chg="mod">
          <ac:chgData name="Delphine Bleesz" userId="6d1157e1-a7dc-4d3a-9ef6-b49c0da7f3bd" providerId="ADAL" clId="{99FBEF3A-B3F9-4C27-A1A4-0D3033DD0610}" dt="2025-10-10T12:11:54.109" v="30143" actId="1076"/>
          <ac:spMkLst>
            <pc:docMk/>
            <pc:sldMk cId="2768848956" sldId="303"/>
            <ac:spMk id="13" creationId="{04C3F450-7714-FA01-8D48-F569DCA3903E}"/>
          </ac:spMkLst>
        </pc:spChg>
        <pc:picChg chg="add mod">
          <ac:chgData name="Delphine Bleesz" userId="6d1157e1-a7dc-4d3a-9ef6-b49c0da7f3bd" providerId="ADAL" clId="{99FBEF3A-B3F9-4C27-A1A4-0D3033DD0610}" dt="2025-10-10T12:11:54.109" v="30143" actId="1076"/>
          <ac:picMkLst>
            <pc:docMk/>
            <pc:sldMk cId="2768848956" sldId="303"/>
            <ac:picMk id="2" creationId="{DE13B56F-F12E-37B9-2614-82DAC773A9E9}"/>
          </ac:picMkLst>
        </pc:picChg>
        <pc:picChg chg="mod">
          <ac:chgData name="Delphine Bleesz" userId="6d1157e1-a7dc-4d3a-9ef6-b49c0da7f3bd" providerId="ADAL" clId="{99FBEF3A-B3F9-4C27-A1A4-0D3033DD0610}" dt="2025-10-10T12:04:53.853" v="29995" actId="1076"/>
          <ac:picMkLst>
            <pc:docMk/>
            <pc:sldMk cId="2768848956" sldId="303"/>
            <ac:picMk id="10" creationId="{847A66E4-22D2-F76A-8FED-45E3F592E4C1}"/>
          </ac:picMkLst>
        </pc:picChg>
      </pc:sldChg>
      <pc:sldChg chg="new add del">
        <pc:chgData name="Delphine Bleesz" userId="6d1157e1-a7dc-4d3a-9ef6-b49c0da7f3bd" providerId="ADAL" clId="{99FBEF3A-B3F9-4C27-A1A4-0D3033DD0610}" dt="2025-10-13T10:13:45.397" v="40714" actId="680"/>
        <pc:sldMkLst>
          <pc:docMk/>
          <pc:sldMk cId="1955030271" sldId="304"/>
        </pc:sldMkLst>
      </pc:sldChg>
      <pc:sldChg chg="new del modNotesTx">
        <pc:chgData name="Delphine Bleesz" userId="6d1157e1-a7dc-4d3a-9ef6-b49c0da7f3bd" providerId="ADAL" clId="{99FBEF3A-B3F9-4C27-A1A4-0D3033DD0610}" dt="2025-10-13T07:41:00.019" v="37920" actId="47"/>
        <pc:sldMkLst>
          <pc:docMk/>
          <pc:sldMk cId="2194393810" sldId="304"/>
        </pc:sldMkLst>
      </pc:sldChg>
      <pc:sldChg chg="new add del">
        <pc:chgData name="Delphine Bleesz" userId="6d1157e1-a7dc-4d3a-9ef6-b49c0da7f3bd" providerId="ADAL" clId="{99FBEF3A-B3F9-4C27-A1A4-0D3033DD0610}" dt="2025-10-13T10:13:41.618" v="40709" actId="680"/>
        <pc:sldMkLst>
          <pc:docMk/>
          <pc:sldMk cId="4064996918" sldId="304"/>
        </pc:sldMkLst>
      </pc:sldChg>
      <pc:sldChg chg="addSp delSp new add del mod">
        <pc:chgData name="Delphine Bleesz" userId="6d1157e1-a7dc-4d3a-9ef6-b49c0da7f3bd" providerId="ADAL" clId="{99FBEF3A-B3F9-4C27-A1A4-0D3033DD0610}" dt="2025-10-13T10:13:43.665" v="40712" actId="680"/>
        <pc:sldMkLst>
          <pc:docMk/>
          <pc:sldMk cId="4234046758" sldId="304"/>
        </pc:sldMkLst>
      </pc:sldChg>
      <pc:sldChg chg="addSp delSp modSp add del mod modAnim">
        <pc:chgData name="Delphine Bleesz" userId="6d1157e1-a7dc-4d3a-9ef6-b49c0da7f3bd" providerId="ADAL" clId="{99FBEF3A-B3F9-4C27-A1A4-0D3033DD0610}" dt="2025-10-13T09:25:07.212" v="40690" actId="2696"/>
        <pc:sldMkLst>
          <pc:docMk/>
          <pc:sldMk cId="1638556414" sldId="305"/>
        </pc:sldMkLst>
      </pc:sldChg>
      <pc:sldChg chg="modSp add del mod modAnim modNotes modNotesTx">
        <pc:chgData name="Delphine Bleesz" userId="6d1157e1-a7dc-4d3a-9ef6-b49c0da7f3bd" providerId="ADAL" clId="{99FBEF3A-B3F9-4C27-A1A4-0D3033DD0610}" dt="2025-10-15T15:44:31.979" v="47191" actId="1076"/>
        <pc:sldMkLst>
          <pc:docMk/>
          <pc:sldMk cId="2814745184" sldId="307"/>
        </pc:sldMkLst>
        <pc:spChg chg="mod">
          <ac:chgData name="Delphine Bleesz" userId="6d1157e1-a7dc-4d3a-9ef6-b49c0da7f3bd" providerId="ADAL" clId="{99FBEF3A-B3F9-4C27-A1A4-0D3033DD0610}" dt="2025-10-15T14:22:35.320" v="45565" actId="20577"/>
          <ac:spMkLst>
            <pc:docMk/>
            <pc:sldMk cId="2814745184" sldId="307"/>
            <ac:spMk id="36" creationId="{720E9E54-514A-055E-4699-8E17747FFA76}"/>
          </ac:spMkLst>
        </pc:spChg>
        <pc:spChg chg="mod">
          <ac:chgData name="Delphine Bleesz" userId="6d1157e1-a7dc-4d3a-9ef6-b49c0da7f3bd" providerId="ADAL" clId="{99FBEF3A-B3F9-4C27-A1A4-0D3033DD0610}" dt="2025-10-15T15:37:34.052" v="47189" actId="20577"/>
          <ac:spMkLst>
            <pc:docMk/>
            <pc:sldMk cId="2814745184" sldId="307"/>
            <ac:spMk id="62" creationId="{1A9E1815-99FA-5C43-5ADC-389E2DAD0755}"/>
          </ac:spMkLst>
        </pc:spChg>
        <pc:picChg chg="mod">
          <ac:chgData name="Delphine Bleesz" userId="6d1157e1-a7dc-4d3a-9ef6-b49c0da7f3bd" providerId="ADAL" clId="{99FBEF3A-B3F9-4C27-A1A4-0D3033DD0610}" dt="2025-10-15T15:44:31.979" v="47191" actId="1076"/>
          <ac:picMkLst>
            <pc:docMk/>
            <pc:sldMk cId="2814745184" sldId="307"/>
            <ac:picMk id="32" creationId="{3F3743F1-68CA-A51A-0387-78544DC682AD}"/>
          </ac:picMkLst>
        </pc:picChg>
        <pc:cxnChg chg="mod">
          <ac:chgData name="Delphine Bleesz" userId="6d1157e1-a7dc-4d3a-9ef6-b49c0da7f3bd" providerId="ADAL" clId="{99FBEF3A-B3F9-4C27-A1A4-0D3033DD0610}" dt="2025-10-15T14:46:44.784" v="46095" actId="1076"/>
          <ac:cxnSpMkLst>
            <pc:docMk/>
            <pc:sldMk cId="2814745184" sldId="307"/>
            <ac:cxnSpMk id="39" creationId="{0018D391-3A45-1807-C846-79F7BEF64B37}"/>
          </ac:cxnSpMkLst>
        </pc:cxnChg>
      </pc:sldChg>
      <pc:sldChg chg="addSp delSp modSp add mod modAnim modNotes modNotesTx">
        <pc:chgData name="Delphine Bleesz" userId="6d1157e1-a7dc-4d3a-9ef6-b49c0da7f3bd" providerId="ADAL" clId="{99FBEF3A-B3F9-4C27-A1A4-0D3033DD0610}" dt="2025-10-15T14:52:40.363" v="46348" actId="20577"/>
        <pc:sldMkLst>
          <pc:docMk/>
          <pc:sldMk cId="3180089319" sldId="308"/>
        </pc:sldMkLst>
        <pc:picChg chg="add mod">
          <ac:chgData name="Delphine Bleesz" userId="6d1157e1-a7dc-4d3a-9ef6-b49c0da7f3bd" providerId="ADAL" clId="{99FBEF3A-B3F9-4C27-A1A4-0D3033DD0610}" dt="2025-10-13T10:35:53.718" v="40868" actId="1076"/>
          <ac:picMkLst>
            <pc:docMk/>
            <pc:sldMk cId="3180089319" sldId="308"/>
            <ac:picMk id="3" creationId="{D723E7AE-F181-51A0-B6B3-674009F62583}"/>
          </ac:picMkLst>
        </pc:picChg>
      </pc:sldChg>
      <pc:sldChg chg="modSp modNotes">
        <pc:chgData name="Delphine Bleesz" userId="6d1157e1-a7dc-4d3a-9ef6-b49c0da7f3bd" providerId="ADAL" clId="{99FBEF3A-B3F9-4C27-A1A4-0D3033DD0610}" dt="2025-10-15T14:21:17.788" v="45486" actId="20577"/>
        <pc:sldMkLst>
          <pc:docMk/>
          <pc:sldMk cId="1694190176" sldId="309"/>
        </pc:sldMkLst>
        <pc:spChg chg="mod">
          <ac:chgData name="Delphine Bleesz" userId="6d1157e1-a7dc-4d3a-9ef6-b49c0da7f3bd" providerId="ADAL" clId="{99FBEF3A-B3F9-4C27-A1A4-0D3033DD0610}" dt="2025-10-15T14:21:17.788" v="45486" actId="20577"/>
          <ac:spMkLst>
            <pc:docMk/>
            <pc:sldMk cId="1694190176" sldId="309"/>
            <ac:spMk id="36" creationId="{E95C0C15-3A34-D42F-3348-50F6ADE87911}"/>
          </ac:spMkLst>
        </pc:spChg>
      </pc:sldChg>
      <pc:sldChg chg="modSp mod modNotes">
        <pc:chgData name="Delphine Bleesz" userId="6d1157e1-a7dc-4d3a-9ef6-b49c0da7f3bd" providerId="ADAL" clId="{99FBEF3A-B3F9-4C27-A1A4-0D3033DD0610}" dt="2025-10-15T15:36:09.841" v="47188" actId="207"/>
        <pc:sldMkLst>
          <pc:docMk/>
          <pc:sldMk cId="3077221427" sldId="311"/>
        </pc:sldMkLst>
        <pc:spChg chg="mod">
          <ac:chgData name="Delphine Bleesz" userId="6d1157e1-a7dc-4d3a-9ef6-b49c0da7f3bd" providerId="ADAL" clId="{99FBEF3A-B3F9-4C27-A1A4-0D3033DD0610}" dt="2025-10-15T06:02:59.984" v="44422" actId="313"/>
          <ac:spMkLst>
            <pc:docMk/>
            <pc:sldMk cId="3077221427" sldId="311"/>
            <ac:spMk id="2" creationId="{CF837ADB-926B-BE46-8BF9-F8873FAA157A}"/>
          </ac:spMkLst>
        </pc:spChg>
        <pc:spChg chg="mod">
          <ac:chgData name="Delphine Bleesz" userId="6d1157e1-a7dc-4d3a-9ef6-b49c0da7f3bd" providerId="ADAL" clId="{99FBEF3A-B3F9-4C27-A1A4-0D3033DD0610}" dt="2025-10-15T15:36:09.841" v="47188" actId="207"/>
          <ac:spMkLst>
            <pc:docMk/>
            <pc:sldMk cId="3077221427" sldId="311"/>
            <ac:spMk id="4" creationId="{726EB78E-6932-5753-E6F5-4F92D20ADDC9}"/>
          </ac:spMkLst>
        </pc:spChg>
      </pc:sldChg>
      <pc:sldChg chg="modNotes">
        <pc:chgData name="Delphine Bleesz" userId="6d1157e1-a7dc-4d3a-9ef6-b49c0da7f3bd" providerId="ADAL" clId="{99FBEF3A-B3F9-4C27-A1A4-0D3033DD0610}" dt="2025-10-15T12:34:46.230" v="45290"/>
        <pc:sldMkLst>
          <pc:docMk/>
          <pc:sldMk cId="2772375563" sldId="312"/>
        </pc:sldMkLst>
      </pc:sldChg>
      <pc:sldChg chg="modSp mod">
        <pc:chgData name="Delphine Bleesz" userId="6d1157e1-a7dc-4d3a-9ef6-b49c0da7f3bd" providerId="ADAL" clId="{99FBEF3A-B3F9-4C27-A1A4-0D3033DD0610}" dt="2025-10-15T16:48:32.106" v="49363" actId="1076"/>
        <pc:sldMkLst>
          <pc:docMk/>
          <pc:sldMk cId="3243230122" sldId="313"/>
        </pc:sldMkLst>
        <pc:spChg chg="mod">
          <ac:chgData name="Delphine Bleesz" userId="6d1157e1-a7dc-4d3a-9ef6-b49c0da7f3bd" providerId="ADAL" clId="{99FBEF3A-B3F9-4C27-A1A4-0D3033DD0610}" dt="2025-10-15T16:46:48.532" v="49358" actId="207"/>
          <ac:spMkLst>
            <pc:docMk/>
            <pc:sldMk cId="3243230122" sldId="313"/>
            <ac:spMk id="4" creationId="{8B248D81-DDAC-7C0D-97D4-B9D8E2BA7D1B}"/>
          </ac:spMkLst>
        </pc:spChg>
        <pc:graphicFrameChg chg="mod modGraphic">
          <ac:chgData name="Delphine Bleesz" userId="6d1157e1-a7dc-4d3a-9ef6-b49c0da7f3bd" providerId="ADAL" clId="{99FBEF3A-B3F9-4C27-A1A4-0D3033DD0610}" dt="2025-10-15T16:48:32.106" v="49363" actId="1076"/>
          <ac:graphicFrameMkLst>
            <pc:docMk/>
            <pc:sldMk cId="3243230122" sldId="313"/>
            <ac:graphicFrameMk id="6" creationId="{5DB2DE7B-FF80-1CFA-0D8A-CA9D642DF81D}"/>
          </ac:graphicFrameMkLst>
        </pc:graphicFrameChg>
      </pc:sldChg>
      <pc:sldChg chg="modSp add mod ord modNotesTx">
        <pc:chgData name="Delphine Bleesz" userId="6d1157e1-a7dc-4d3a-9ef6-b49c0da7f3bd" providerId="ADAL" clId="{99FBEF3A-B3F9-4C27-A1A4-0D3033DD0610}" dt="2025-10-16T08:24:34.148" v="50759" actId="1076"/>
        <pc:sldMkLst>
          <pc:docMk/>
          <pc:sldMk cId="1260385359" sldId="314"/>
        </pc:sldMkLst>
        <pc:spChg chg="mod">
          <ac:chgData name="Delphine Bleesz" userId="6d1157e1-a7dc-4d3a-9ef6-b49c0da7f3bd" providerId="ADAL" clId="{99FBEF3A-B3F9-4C27-A1A4-0D3033DD0610}" dt="2025-10-16T08:04:01.521" v="50063" actId="20577"/>
          <ac:spMkLst>
            <pc:docMk/>
            <pc:sldMk cId="1260385359" sldId="314"/>
            <ac:spMk id="2" creationId="{C7E443D6-1724-9DDA-A14E-FD8C84D00584}"/>
          </ac:spMkLst>
        </pc:spChg>
        <pc:spChg chg="mod">
          <ac:chgData name="Delphine Bleesz" userId="6d1157e1-a7dc-4d3a-9ef6-b49c0da7f3bd" providerId="ADAL" clId="{99FBEF3A-B3F9-4C27-A1A4-0D3033DD0610}" dt="2025-10-16T08:24:34.148" v="50759" actId="1076"/>
          <ac:spMkLst>
            <pc:docMk/>
            <pc:sldMk cId="1260385359" sldId="314"/>
            <ac:spMk id="4" creationId="{6593C8D5-C2F9-AE73-CC62-0CBB040065C7}"/>
          </ac:spMkLst>
        </pc:spChg>
      </pc:sldChg>
      <pc:sldChg chg="add del">
        <pc:chgData name="Delphine Bleesz" userId="6d1157e1-a7dc-4d3a-9ef6-b49c0da7f3bd" providerId="ADAL" clId="{99FBEF3A-B3F9-4C27-A1A4-0D3033DD0610}" dt="2025-10-16T07:49:30.847" v="49416" actId="47"/>
        <pc:sldMkLst>
          <pc:docMk/>
          <pc:sldMk cId="2091742253" sldId="314"/>
        </pc:sldMkLst>
      </pc:sldChg>
    </pc:docChg>
  </pc:docChgLst>
  <pc:docChgLst>
    <pc:chgData name="Olivier J.H. Kosinski" userId="S::kosinski@abes.fr::f9aa3610-f289-4973-83cd-43c1dbe4d41a" providerId="AD" clId="Web-{323E0D0D-8655-0AEB-0AEA-2F9B59CCC36E}"/>
    <pc:docChg chg="modSld">
      <pc:chgData name="Olivier J.H. Kosinski" userId="S::kosinski@abes.fr::f9aa3610-f289-4973-83cd-43c1dbe4d41a" providerId="AD" clId="Web-{323E0D0D-8655-0AEB-0AEA-2F9B59CCC36E}" dt="2025-10-16T07:26:11.723" v="1" actId="1076"/>
      <pc:docMkLst>
        <pc:docMk/>
      </pc:docMkLst>
      <pc:sldChg chg="modSp">
        <pc:chgData name="Olivier J.H. Kosinski" userId="S::kosinski@abes.fr::f9aa3610-f289-4973-83cd-43c1dbe4d41a" providerId="AD" clId="Web-{323E0D0D-8655-0AEB-0AEA-2F9B59CCC36E}" dt="2025-10-16T07:26:11.723" v="1" actId="1076"/>
        <pc:sldMkLst>
          <pc:docMk/>
          <pc:sldMk cId="2768848956" sldId="303"/>
        </pc:sldMkLst>
        <pc:picChg chg="mod">
          <ac:chgData name="Olivier J.H. Kosinski" userId="S::kosinski@abes.fr::f9aa3610-f289-4973-83cd-43c1dbe4d41a" providerId="AD" clId="Web-{323E0D0D-8655-0AEB-0AEA-2F9B59CCC36E}" dt="2025-10-16T07:26:11.723" v="1" actId="1076"/>
          <ac:picMkLst>
            <pc:docMk/>
            <pc:sldMk cId="2768848956" sldId="303"/>
            <ac:picMk id="10" creationId="{847A66E4-22D2-F76A-8FED-45E3F592E4C1}"/>
          </ac:picMkLst>
        </pc:picChg>
      </pc:sldChg>
    </pc:docChg>
  </pc:docChgLst>
  <pc:docChgLst>
    <pc:chgData name="Delphine Bleesz" userId="S::bleesz@abes.fr::6d1157e1-a7dc-4d3a-9ef6-b49c0da7f3bd" providerId="AD" clId="Web-{C89B983E-0526-ADD7-A457-986B6C058EE9}"/>
    <pc:docChg chg="modSld">
      <pc:chgData name="Delphine Bleesz" userId="S::bleesz@abes.fr::6d1157e1-a7dc-4d3a-9ef6-b49c0da7f3bd" providerId="AD" clId="Web-{C89B983E-0526-ADD7-A457-986B6C058EE9}" dt="2025-10-14T06:39:11.489" v="0" actId="1076"/>
      <pc:docMkLst>
        <pc:docMk/>
      </pc:docMkLst>
      <pc:sldChg chg="modSp">
        <pc:chgData name="Delphine Bleesz" userId="S::bleesz@abes.fr::6d1157e1-a7dc-4d3a-9ef6-b49c0da7f3bd" providerId="AD" clId="Web-{C89B983E-0526-ADD7-A457-986B6C058EE9}" dt="2025-10-14T06:39:11.489" v="0" actId="1076"/>
        <pc:sldMkLst>
          <pc:docMk/>
          <pc:sldMk cId="2814745184" sldId="307"/>
        </pc:sldMkLst>
        <pc:spChg chg="mod">
          <ac:chgData name="Delphine Bleesz" userId="S::bleesz@abes.fr::6d1157e1-a7dc-4d3a-9ef6-b49c0da7f3bd" providerId="AD" clId="Web-{C89B983E-0526-ADD7-A457-986B6C058EE9}" dt="2025-10-14T06:39:11.489" v="0" actId="1076"/>
          <ac:spMkLst>
            <pc:docMk/>
            <pc:sldMk cId="2814745184" sldId="307"/>
            <ac:spMk id="151" creationId="{4D014FED-1676-D762-6807-64440C4C2CBD}"/>
          </ac:spMkLst>
        </pc:spChg>
      </pc:sldChg>
    </pc:docChg>
  </pc:docChgLst>
  <pc:docChgLst>
    <pc:chgData name="Michaël Jeulin" userId="S::jeulin@abes.fr::ac9e5887-83ab-4757-a685-a02c129e0686" providerId="AD" clId="Web-{AD829A67-A063-C968-B4DE-65AF4DA49BCD}"/>
    <pc:docChg chg="modSld">
      <pc:chgData name="Michaël Jeulin" userId="S::jeulin@abes.fr::ac9e5887-83ab-4757-a685-a02c129e0686" providerId="AD" clId="Web-{AD829A67-A063-C968-B4DE-65AF4DA49BCD}" dt="2025-09-19T14:52:08.246" v="5203"/>
      <pc:docMkLst>
        <pc:docMk/>
      </pc:docMkLst>
      <pc:sldChg chg="modSp modNotes">
        <pc:chgData name="Michaël Jeulin" userId="S::jeulin@abes.fr::ac9e5887-83ab-4757-a685-a02c129e0686" providerId="AD" clId="Web-{AD829A67-A063-C968-B4DE-65AF4DA49BCD}" dt="2025-09-19T14:08:32.133" v="1876"/>
        <pc:sldMkLst>
          <pc:docMk/>
          <pc:sldMk cId="67092713" sldId="273"/>
        </pc:sldMkLst>
        <pc:spChg chg="mod">
          <ac:chgData name="Michaël Jeulin" userId="S::jeulin@abes.fr::ac9e5887-83ab-4757-a685-a02c129e0686" providerId="AD" clId="Web-{AD829A67-A063-C968-B4DE-65AF4DA49BCD}" dt="2025-09-19T13:28:42.120" v="51" actId="20577"/>
          <ac:spMkLst>
            <pc:docMk/>
            <pc:sldMk cId="67092713" sldId="273"/>
            <ac:spMk id="4" creationId="{3076750D-AC82-990A-11E4-5D38F5A09D18}"/>
          </ac:spMkLst>
        </pc:spChg>
      </pc:sldChg>
      <pc:sldChg chg="modSp modNotes">
        <pc:chgData name="Michaël Jeulin" userId="S::jeulin@abes.fr::ac9e5887-83ab-4757-a685-a02c129e0686" providerId="AD" clId="Web-{AD829A67-A063-C968-B4DE-65AF4DA49BCD}" dt="2025-09-19T14:52:08.246" v="5203"/>
        <pc:sldMkLst>
          <pc:docMk/>
          <pc:sldMk cId="3817275903" sldId="279"/>
        </pc:sldMkLst>
        <pc:spChg chg="mod">
          <ac:chgData name="Michaël Jeulin" userId="S::jeulin@abes.fr::ac9e5887-83ab-4757-a685-a02c129e0686" providerId="AD" clId="Web-{AD829A67-A063-C968-B4DE-65AF4DA49BCD}" dt="2025-09-19T14:21:14.629" v="1896" actId="20577"/>
          <ac:spMkLst>
            <pc:docMk/>
            <pc:sldMk cId="3817275903" sldId="279"/>
            <ac:spMk id="2" creationId="{3B809990-8875-4E15-5B74-2D34658D014C}"/>
          </ac:spMkLst>
        </pc:spChg>
        <pc:spChg chg="mod">
          <ac:chgData name="Michaël Jeulin" userId="S::jeulin@abes.fr::ac9e5887-83ab-4757-a685-a02c129e0686" providerId="AD" clId="Web-{AD829A67-A063-C968-B4DE-65AF4DA49BCD}" dt="2025-09-19T14:32:35.471" v="2124" actId="20577"/>
          <ac:spMkLst>
            <pc:docMk/>
            <pc:sldMk cId="3817275903" sldId="279"/>
            <ac:spMk id="4" creationId="{2793C3A2-6E38-DB73-26B6-4AB371EDD6D6}"/>
          </ac:spMkLst>
        </pc:spChg>
      </pc:sldChg>
    </pc:docChg>
  </pc:docChgLst>
  <pc:docChgLst>
    <pc:chgData name="Delphine Bleesz" userId="S::bleesz@abes.fr::6d1157e1-a7dc-4d3a-9ef6-b49c0da7f3bd" providerId="AD" clId="Web-{FD00CA91-8502-88BE-7EE3-7EB07BDF4C66}"/>
    <pc:docChg chg="addSld modSld">
      <pc:chgData name="Delphine Bleesz" userId="S::bleesz@abes.fr::6d1157e1-a7dc-4d3a-9ef6-b49c0da7f3bd" providerId="AD" clId="Web-{FD00CA91-8502-88BE-7EE3-7EB07BDF4C66}" dt="2025-09-17T15:53:15.163" v="102"/>
      <pc:docMkLst>
        <pc:docMk/>
      </pc:docMkLst>
      <pc:sldChg chg="modSp">
        <pc:chgData name="Delphine Bleesz" userId="S::bleesz@abes.fr::6d1157e1-a7dc-4d3a-9ef6-b49c0da7f3bd" providerId="AD" clId="Web-{FD00CA91-8502-88BE-7EE3-7EB07BDF4C66}" dt="2025-09-17T15:50:46.975" v="34" actId="20577"/>
        <pc:sldMkLst>
          <pc:docMk/>
          <pc:sldMk cId="581245148" sldId="287"/>
        </pc:sldMkLst>
        <pc:spChg chg="mod">
          <ac:chgData name="Delphine Bleesz" userId="S::bleesz@abes.fr::6d1157e1-a7dc-4d3a-9ef6-b49c0da7f3bd" providerId="AD" clId="Web-{FD00CA91-8502-88BE-7EE3-7EB07BDF4C66}" dt="2025-09-17T15:50:46.975" v="34" actId="20577"/>
          <ac:spMkLst>
            <pc:docMk/>
            <pc:sldMk cId="581245148" sldId="287"/>
            <ac:spMk id="7" creationId="{2954AAB7-FA22-1D9F-D58A-CCB85392D110}"/>
          </ac:spMkLst>
        </pc:spChg>
      </pc:sldChg>
      <pc:sldChg chg="delSp modSp add replId modNotes">
        <pc:chgData name="Delphine Bleesz" userId="S::bleesz@abes.fr::6d1157e1-a7dc-4d3a-9ef6-b49c0da7f3bd" providerId="AD" clId="Web-{FD00CA91-8502-88BE-7EE3-7EB07BDF4C66}" dt="2025-09-17T15:53:15.163" v="102"/>
        <pc:sldMkLst>
          <pc:docMk/>
          <pc:sldMk cId="2879556463" sldId="295"/>
        </pc:sldMkLst>
      </pc:sldChg>
      <pc:sldChg chg="modSp add replId">
        <pc:chgData name="Delphine Bleesz" userId="S::bleesz@abes.fr::6d1157e1-a7dc-4d3a-9ef6-b49c0da7f3bd" providerId="AD" clId="Web-{FD00CA91-8502-88BE-7EE3-7EB07BDF4C66}" dt="2025-09-17T15:50:42.178" v="32" actId="20577"/>
        <pc:sldMkLst>
          <pc:docMk/>
          <pc:sldMk cId="918060295" sldId="296"/>
        </pc:sldMkLst>
        <pc:spChg chg="mod">
          <ac:chgData name="Delphine Bleesz" userId="S::bleesz@abes.fr::6d1157e1-a7dc-4d3a-9ef6-b49c0da7f3bd" providerId="AD" clId="Web-{FD00CA91-8502-88BE-7EE3-7EB07BDF4C66}" dt="2025-09-17T15:50:42.178" v="32" actId="20577"/>
          <ac:spMkLst>
            <pc:docMk/>
            <pc:sldMk cId="918060295" sldId="296"/>
            <ac:spMk id="7" creationId="{29A253D0-05E9-0B0E-7740-5686D864704A}"/>
          </ac:spMkLst>
        </pc:spChg>
      </pc:sldChg>
    </pc:docChg>
  </pc:docChgLst>
  <pc:docChgLst>
    <pc:chgData name="Michaël Jeulin" userId="S::jeulin@abes.fr::ac9e5887-83ab-4757-a685-a02c129e0686" providerId="AD" clId="Web-{9C36187B-5BCF-2EBD-3A0B-9EF3A01EF169}"/>
    <pc:docChg chg="modSld">
      <pc:chgData name="Michaël Jeulin" userId="S::jeulin@abes.fr::ac9e5887-83ab-4757-a685-a02c129e0686" providerId="AD" clId="Web-{9C36187B-5BCF-2EBD-3A0B-9EF3A01EF169}" dt="2025-10-06T13:07:42.854" v="4335"/>
      <pc:docMkLst>
        <pc:docMk/>
      </pc:docMkLst>
      <pc:sldChg chg="modSp modNotes">
        <pc:chgData name="Michaël Jeulin" userId="S::jeulin@abes.fr::ac9e5887-83ab-4757-a685-a02c129e0686" providerId="AD" clId="Web-{9C36187B-5BCF-2EBD-3A0B-9EF3A01EF169}" dt="2025-10-06T13:07:42.854" v="4335"/>
        <pc:sldMkLst>
          <pc:docMk/>
          <pc:sldMk cId="390677700" sldId="284"/>
        </pc:sldMkLst>
        <pc:spChg chg="mod">
          <ac:chgData name="Michaël Jeulin" userId="S::jeulin@abes.fr::ac9e5887-83ab-4757-a685-a02c129e0686" providerId="AD" clId="Web-{9C36187B-5BCF-2EBD-3A0B-9EF3A01EF169}" dt="2025-10-06T12:05:31.166" v="3" actId="20577"/>
          <ac:spMkLst>
            <pc:docMk/>
            <pc:sldMk cId="390677700" sldId="284"/>
            <ac:spMk id="4" creationId="{52F24AC5-B178-7263-3F06-93ACA9EF592A}"/>
          </ac:spMkLst>
        </pc:spChg>
      </pc:sldChg>
    </pc:docChg>
  </pc:docChgLst>
  <pc:docChgLst>
    <pc:chgData name="Michaël Jeulin" userId="ac9e5887-83ab-4757-a685-a02c129e0686" providerId="ADAL" clId="{D06E26D5-C90F-4CE1-9049-505B42109E58}"/>
    <pc:docChg chg="undo redo custSel addSld delSld modSld sldOrd">
      <pc:chgData name="Michaël Jeulin" userId="ac9e5887-83ab-4757-a685-a02c129e0686" providerId="ADAL" clId="{D06E26D5-C90F-4CE1-9049-505B42109E58}" dt="2025-10-16T08:21:54.249" v="36919" actId="20577"/>
      <pc:docMkLst>
        <pc:docMk/>
      </pc:docMkLst>
      <pc:sldChg chg="add del">
        <pc:chgData name="Michaël Jeulin" userId="ac9e5887-83ab-4757-a685-a02c129e0686" providerId="ADAL" clId="{D06E26D5-C90F-4CE1-9049-505B42109E58}" dt="2025-10-15T15:18:30.018" v="34705" actId="47"/>
        <pc:sldMkLst>
          <pc:docMk/>
          <pc:sldMk cId="1115098558" sldId="265"/>
        </pc:sldMkLst>
      </pc:sldChg>
      <pc:sldChg chg="modSp mod modNotesTx">
        <pc:chgData name="Michaël Jeulin" userId="ac9e5887-83ab-4757-a685-a02c129e0686" providerId="ADAL" clId="{D06E26D5-C90F-4CE1-9049-505B42109E58}" dt="2025-10-15T15:08:37.365" v="34700" actId="20577"/>
        <pc:sldMkLst>
          <pc:docMk/>
          <pc:sldMk cId="536114777" sldId="267"/>
        </pc:sldMkLst>
        <pc:spChg chg="mod">
          <ac:chgData name="Michaël Jeulin" userId="ac9e5887-83ab-4757-a685-a02c129e0686" providerId="ADAL" clId="{D06E26D5-C90F-4CE1-9049-505B42109E58}" dt="2025-10-06T15:17:04.306" v="5372" actId="20577"/>
          <ac:spMkLst>
            <pc:docMk/>
            <pc:sldMk cId="536114777" sldId="267"/>
            <ac:spMk id="2" creationId="{D6AA93F9-E51C-92C4-B1C4-17B1A605850D}"/>
          </ac:spMkLst>
        </pc:spChg>
        <pc:spChg chg="mod">
          <ac:chgData name="Michaël Jeulin" userId="ac9e5887-83ab-4757-a685-a02c129e0686" providerId="ADAL" clId="{D06E26D5-C90F-4CE1-9049-505B42109E58}" dt="2025-10-06T15:17:08.729" v="5373" actId="1076"/>
          <ac:spMkLst>
            <pc:docMk/>
            <pc:sldMk cId="536114777" sldId="267"/>
            <ac:spMk id="4" creationId="{7CA90545-63DA-2F6B-DFE3-F5E630E07297}"/>
          </ac:spMkLst>
        </pc:spChg>
      </pc:sldChg>
      <pc:sldChg chg="del">
        <pc:chgData name="Michaël Jeulin" userId="ac9e5887-83ab-4757-a685-a02c129e0686" providerId="ADAL" clId="{D06E26D5-C90F-4CE1-9049-505B42109E58}" dt="2025-10-15T15:18:21.282" v="34702" actId="47"/>
        <pc:sldMkLst>
          <pc:docMk/>
          <pc:sldMk cId="2158807915" sldId="271"/>
        </pc:sldMkLst>
      </pc:sldChg>
      <pc:sldChg chg="modSp mod modNotesTx">
        <pc:chgData name="Michaël Jeulin" userId="ac9e5887-83ab-4757-a685-a02c129e0686" providerId="ADAL" clId="{D06E26D5-C90F-4CE1-9049-505B42109E58}" dt="2025-10-16T07:54:41.160" v="36662" actId="20577"/>
        <pc:sldMkLst>
          <pc:docMk/>
          <pc:sldMk cId="67092713" sldId="273"/>
        </pc:sldMkLst>
        <pc:spChg chg="mod">
          <ac:chgData name="Michaël Jeulin" userId="ac9e5887-83ab-4757-a685-a02c129e0686" providerId="ADAL" clId="{D06E26D5-C90F-4CE1-9049-505B42109E58}" dt="2025-10-16T07:54:41.160" v="36662" actId="20577"/>
          <ac:spMkLst>
            <pc:docMk/>
            <pc:sldMk cId="67092713" sldId="273"/>
            <ac:spMk id="2" creationId="{11E3FEC1-6D89-6D5B-CAE6-C1E5CFB28CD1}"/>
          </ac:spMkLst>
        </pc:spChg>
        <pc:spChg chg="mod">
          <ac:chgData name="Michaël Jeulin" userId="ac9e5887-83ab-4757-a685-a02c129e0686" providerId="ADAL" clId="{D06E26D5-C90F-4CE1-9049-505B42109E58}" dt="2025-10-15T14:17:00.040" v="31586" actId="20577"/>
          <ac:spMkLst>
            <pc:docMk/>
            <pc:sldMk cId="67092713" sldId="273"/>
            <ac:spMk id="4" creationId="{3076750D-AC82-990A-11E4-5D38F5A09D18}"/>
          </ac:spMkLst>
        </pc:spChg>
      </pc:sldChg>
      <pc:sldChg chg="modSp mod modNotesTx">
        <pc:chgData name="Michaël Jeulin" userId="ac9e5887-83ab-4757-a685-a02c129e0686" providerId="ADAL" clId="{D06E26D5-C90F-4CE1-9049-505B42109E58}" dt="2025-10-16T07:14:04.114" v="36614" actId="14100"/>
        <pc:sldMkLst>
          <pc:docMk/>
          <pc:sldMk cId="497444969" sldId="274"/>
        </pc:sldMkLst>
        <pc:spChg chg="mod">
          <ac:chgData name="Michaël Jeulin" userId="ac9e5887-83ab-4757-a685-a02c129e0686" providerId="ADAL" clId="{D06E26D5-C90F-4CE1-9049-505B42109E58}" dt="2025-10-16T07:14:04.114" v="36614" actId="14100"/>
          <ac:spMkLst>
            <pc:docMk/>
            <pc:sldMk cId="497444969" sldId="274"/>
            <ac:spMk id="2" creationId="{AC0052C4-BD5D-30D1-C6DA-95B1B9B640D3}"/>
          </ac:spMkLst>
        </pc:spChg>
        <pc:spChg chg="mod">
          <ac:chgData name="Michaël Jeulin" userId="ac9e5887-83ab-4757-a685-a02c129e0686" providerId="ADAL" clId="{D06E26D5-C90F-4CE1-9049-505B42109E58}" dt="2025-10-15T12:53:10.001" v="30361" actId="20577"/>
          <ac:spMkLst>
            <pc:docMk/>
            <pc:sldMk cId="497444969" sldId="274"/>
            <ac:spMk id="4" creationId="{004DB79D-4DBB-B118-F73E-B0FD3AF7DB29}"/>
          </ac:spMkLst>
        </pc:spChg>
      </pc:sldChg>
      <pc:sldChg chg="modNotesTx">
        <pc:chgData name="Michaël Jeulin" userId="ac9e5887-83ab-4757-a685-a02c129e0686" providerId="ADAL" clId="{D06E26D5-C90F-4CE1-9049-505B42109E58}" dt="2025-10-10T13:13:39.377" v="6933" actId="20577"/>
        <pc:sldMkLst>
          <pc:docMk/>
          <pc:sldMk cId="1867464001" sldId="275"/>
        </pc:sldMkLst>
      </pc:sldChg>
      <pc:sldChg chg="modSp mod">
        <pc:chgData name="Michaël Jeulin" userId="ac9e5887-83ab-4757-a685-a02c129e0686" providerId="ADAL" clId="{D06E26D5-C90F-4CE1-9049-505B42109E58}" dt="2025-10-16T08:06:59.924" v="36730" actId="20577"/>
        <pc:sldMkLst>
          <pc:docMk/>
          <pc:sldMk cId="3486678629" sldId="276"/>
        </pc:sldMkLst>
        <pc:spChg chg="mod">
          <ac:chgData name="Michaël Jeulin" userId="ac9e5887-83ab-4757-a685-a02c129e0686" providerId="ADAL" clId="{D06E26D5-C90F-4CE1-9049-505B42109E58}" dt="2025-10-16T08:06:59.924" v="36730" actId="20577"/>
          <ac:spMkLst>
            <pc:docMk/>
            <pc:sldMk cId="3486678629" sldId="276"/>
            <ac:spMk id="4" creationId="{BBE612AF-D4DF-52DF-A893-C1A612D4EB6A}"/>
          </ac:spMkLst>
        </pc:spChg>
      </pc:sldChg>
      <pc:sldChg chg="addSp delSp modSp mod modNotesTx">
        <pc:chgData name="Michaël Jeulin" userId="ac9e5887-83ab-4757-a685-a02c129e0686" providerId="ADAL" clId="{D06E26D5-C90F-4CE1-9049-505B42109E58}" dt="2025-10-16T08:07:28.630" v="36731" actId="15"/>
        <pc:sldMkLst>
          <pc:docMk/>
          <pc:sldMk cId="682335733" sldId="277"/>
        </pc:sldMkLst>
        <pc:spChg chg="mod">
          <ac:chgData name="Michaël Jeulin" userId="ac9e5887-83ab-4757-a685-a02c129e0686" providerId="ADAL" clId="{D06E26D5-C90F-4CE1-9049-505B42109E58}" dt="2025-10-08T08:32:07.787" v="5483" actId="20577"/>
          <ac:spMkLst>
            <pc:docMk/>
            <pc:sldMk cId="682335733" sldId="277"/>
            <ac:spMk id="2" creationId="{495D43B4-6A57-218E-A1E9-99764CD782A2}"/>
          </ac:spMkLst>
        </pc:spChg>
        <pc:spChg chg="mod">
          <ac:chgData name="Michaël Jeulin" userId="ac9e5887-83ab-4757-a685-a02c129e0686" providerId="ADAL" clId="{D06E26D5-C90F-4CE1-9049-505B42109E58}" dt="2025-10-16T08:07:28.630" v="36731" actId="15"/>
          <ac:spMkLst>
            <pc:docMk/>
            <pc:sldMk cId="682335733" sldId="277"/>
            <ac:spMk id="4" creationId="{3FB1C321-FDE0-FC62-A1AC-D4B3A22A34D1}"/>
          </ac:spMkLst>
        </pc:spChg>
        <pc:spChg chg="del">
          <ac:chgData name="Michaël Jeulin" userId="ac9e5887-83ab-4757-a685-a02c129e0686" providerId="ADAL" clId="{D06E26D5-C90F-4CE1-9049-505B42109E58}" dt="2025-10-15T13:54:16.720" v="30727" actId="478"/>
          <ac:spMkLst>
            <pc:docMk/>
            <pc:sldMk cId="682335733" sldId="277"/>
            <ac:spMk id="10" creationId="{2017867F-4E62-C4CF-38B2-51F2FA6ED79D}"/>
          </ac:spMkLst>
        </pc:spChg>
        <pc:picChg chg="add del mod">
          <ac:chgData name="Michaël Jeulin" userId="ac9e5887-83ab-4757-a685-a02c129e0686" providerId="ADAL" clId="{D06E26D5-C90F-4CE1-9049-505B42109E58}" dt="2025-10-15T13:53:56.796" v="30726" actId="21"/>
          <ac:picMkLst>
            <pc:docMk/>
            <pc:sldMk cId="682335733" sldId="277"/>
            <ac:picMk id="8" creationId="{0E3FCBB7-59B7-F168-DEDF-0F767EA96CF7}"/>
          </ac:picMkLst>
        </pc:picChg>
        <pc:picChg chg="add del mod">
          <ac:chgData name="Michaël Jeulin" userId="ac9e5887-83ab-4757-a685-a02c129e0686" providerId="ADAL" clId="{D06E26D5-C90F-4CE1-9049-505B42109E58}" dt="2025-10-15T13:56:53.465" v="30798" actId="478"/>
          <ac:picMkLst>
            <pc:docMk/>
            <pc:sldMk cId="682335733" sldId="277"/>
            <ac:picMk id="9" creationId="{FA40BF5C-A05F-EB09-5646-49C96FC87E7A}"/>
          </ac:picMkLst>
        </pc:picChg>
      </pc:sldChg>
      <pc:sldChg chg="modSp mod">
        <pc:chgData name="Michaël Jeulin" userId="ac9e5887-83ab-4757-a685-a02c129e0686" providerId="ADAL" clId="{D06E26D5-C90F-4CE1-9049-505B42109E58}" dt="2025-10-16T08:16:22.637" v="36762" actId="6549"/>
        <pc:sldMkLst>
          <pc:docMk/>
          <pc:sldMk cId="4228738414" sldId="278"/>
        </pc:sldMkLst>
        <pc:spChg chg="mod">
          <ac:chgData name="Michaël Jeulin" userId="ac9e5887-83ab-4757-a685-a02c129e0686" providerId="ADAL" clId="{D06E26D5-C90F-4CE1-9049-505B42109E58}" dt="2025-10-16T08:16:22.637" v="36762" actId="6549"/>
          <ac:spMkLst>
            <pc:docMk/>
            <pc:sldMk cId="4228738414" sldId="278"/>
            <ac:spMk id="4" creationId="{EC1396B1-BCC0-C8A7-9655-36C0DCEEA5D5}"/>
          </ac:spMkLst>
        </pc:spChg>
      </pc:sldChg>
      <pc:sldChg chg="modSp mod modNotesTx">
        <pc:chgData name="Michaël Jeulin" userId="ac9e5887-83ab-4757-a685-a02c129e0686" providerId="ADAL" clId="{D06E26D5-C90F-4CE1-9049-505B42109E58}" dt="2025-10-15T16:33:25.085" v="35735" actId="1076"/>
        <pc:sldMkLst>
          <pc:docMk/>
          <pc:sldMk cId="3817275903" sldId="279"/>
        </pc:sldMkLst>
        <pc:spChg chg="mod">
          <ac:chgData name="Michaël Jeulin" userId="ac9e5887-83ab-4757-a685-a02c129e0686" providerId="ADAL" clId="{D06E26D5-C90F-4CE1-9049-505B42109E58}" dt="2025-10-15T16:32:13.540" v="35715" actId="20577"/>
          <ac:spMkLst>
            <pc:docMk/>
            <pc:sldMk cId="3817275903" sldId="279"/>
            <ac:spMk id="2" creationId="{3B809990-8875-4E15-5B74-2D34658D014C}"/>
          </ac:spMkLst>
        </pc:spChg>
        <pc:spChg chg="mod">
          <ac:chgData name="Michaël Jeulin" userId="ac9e5887-83ab-4757-a685-a02c129e0686" providerId="ADAL" clId="{D06E26D5-C90F-4CE1-9049-505B42109E58}" dt="2025-10-15T16:33:25.085" v="35735" actId="1076"/>
          <ac:spMkLst>
            <pc:docMk/>
            <pc:sldMk cId="3817275903" sldId="279"/>
            <ac:spMk id="4" creationId="{2793C3A2-6E38-DB73-26B6-4AB371EDD6D6}"/>
          </ac:spMkLst>
        </pc:spChg>
      </pc:sldChg>
      <pc:sldChg chg="addSp delSp modSp mod ord modNotesTx">
        <pc:chgData name="Michaël Jeulin" userId="ac9e5887-83ab-4757-a685-a02c129e0686" providerId="ADAL" clId="{D06E26D5-C90F-4CE1-9049-505B42109E58}" dt="2025-10-15T14:18:26.788" v="31615" actId="5793"/>
        <pc:sldMkLst>
          <pc:docMk/>
          <pc:sldMk cId="2151736505" sldId="282"/>
        </pc:sldMkLst>
        <pc:spChg chg="add mod">
          <ac:chgData name="Michaël Jeulin" userId="ac9e5887-83ab-4757-a685-a02c129e0686" providerId="ADAL" clId="{D06E26D5-C90F-4CE1-9049-505B42109E58}" dt="2025-10-14T09:26:00.266" v="18543" actId="14100"/>
          <ac:spMkLst>
            <pc:docMk/>
            <pc:sldMk cId="2151736505" sldId="282"/>
            <ac:spMk id="2" creationId="{6AB28ED3-47C9-1E8A-F3E7-74A54C4280E8}"/>
          </ac:spMkLst>
        </pc:spChg>
        <pc:spChg chg="add mod">
          <ac:chgData name="Michaël Jeulin" userId="ac9e5887-83ab-4757-a685-a02c129e0686" providerId="ADAL" clId="{D06E26D5-C90F-4CE1-9049-505B42109E58}" dt="2025-10-15T08:22:32.900" v="22955" actId="1076"/>
          <ac:spMkLst>
            <pc:docMk/>
            <pc:sldMk cId="2151736505" sldId="282"/>
            <ac:spMk id="3" creationId="{B8375C9A-1EAF-C07D-618B-B433F2B7FA90}"/>
          </ac:spMkLst>
        </pc:spChg>
        <pc:spChg chg="mod">
          <ac:chgData name="Michaël Jeulin" userId="ac9e5887-83ab-4757-a685-a02c129e0686" providerId="ADAL" clId="{D06E26D5-C90F-4CE1-9049-505B42109E58}" dt="2025-10-14T09:24:24.760" v="18533" actId="14100"/>
          <ac:spMkLst>
            <pc:docMk/>
            <pc:sldMk cId="2151736505" sldId="282"/>
            <ac:spMk id="5" creationId="{871951AA-B670-AA07-0977-E246081D36FE}"/>
          </ac:spMkLst>
        </pc:spChg>
        <pc:spChg chg="mod">
          <ac:chgData name="Michaël Jeulin" userId="ac9e5887-83ab-4757-a685-a02c129e0686" providerId="ADAL" clId="{D06E26D5-C90F-4CE1-9049-505B42109E58}" dt="2025-10-14T09:24:09.519" v="18529" actId="14100"/>
          <ac:spMkLst>
            <pc:docMk/>
            <pc:sldMk cId="2151736505" sldId="282"/>
            <ac:spMk id="6" creationId="{C9CFCB1C-D361-E2E7-F2B6-BFA21737AD46}"/>
          </ac:spMkLst>
        </pc:spChg>
        <pc:spChg chg="mod">
          <ac:chgData name="Michaël Jeulin" userId="ac9e5887-83ab-4757-a685-a02c129e0686" providerId="ADAL" clId="{D06E26D5-C90F-4CE1-9049-505B42109E58}" dt="2025-10-15T08:21:42.435" v="22949" actId="14100"/>
          <ac:spMkLst>
            <pc:docMk/>
            <pc:sldMk cId="2151736505" sldId="282"/>
            <ac:spMk id="7" creationId="{5B5643BA-1D3F-B363-23F0-FEFB6A7C3059}"/>
          </ac:spMkLst>
        </pc:spChg>
        <pc:spChg chg="mod">
          <ac:chgData name="Michaël Jeulin" userId="ac9e5887-83ab-4757-a685-a02c129e0686" providerId="ADAL" clId="{D06E26D5-C90F-4CE1-9049-505B42109E58}" dt="2025-10-14T09:25:25.700" v="18540" actId="1076"/>
          <ac:spMkLst>
            <pc:docMk/>
            <pc:sldMk cId="2151736505" sldId="282"/>
            <ac:spMk id="11" creationId="{44C07FFC-19A7-5572-634B-DBA529EE69ED}"/>
          </ac:spMkLst>
        </pc:spChg>
        <pc:spChg chg="mod">
          <ac:chgData name="Michaël Jeulin" userId="ac9e5887-83ab-4757-a685-a02c129e0686" providerId="ADAL" clId="{D06E26D5-C90F-4CE1-9049-505B42109E58}" dt="2025-10-14T09:25:17.816" v="18538" actId="1076"/>
          <ac:spMkLst>
            <pc:docMk/>
            <pc:sldMk cId="2151736505" sldId="282"/>
            <ac:spMk id="14" creationId="{5C3B173C-6546-55D7-693E-77D647D376D4}"/>
          </ac:spMkLst>
        </pc:spChg>
        <pc:spChg chg="mod">
          <ac:chgData name="Michaël Jeulin" userId="ac9e5887-83ab-4757-a685-a02c129e0686" providerId="ADAL" clId="{D06E26D5-C90F-4CE1-9049-505B42109E58}" dt="2025-10-14T09:29:00.442" v="18548" actId="14100"/>
          <ac:spMkLst>
            <pc:docMk/>
            <pc:sldMk cId="2151736505" sldId="282"/>
            <ac:spMk id="20" creationId="{4BEE9BA6-6605-9206-1194-4C19B8D3428E}"/>
          </ac:spMkLst>
        </pc:spChg>
      </pc:sldChg>
      <pc:sldChg chg="ord">
        <pc:chgData name="Michaël Jeulin" userId="ac9e5887-83ab-4757-a685-a02c129e0686" providerId="ADAL" clId="{D06E26D5-C90F-4CE1-9049-505B42109E58}" dt="2025-10-10T14:45:58.618" v="7294"/>
        <pc:sldMkLst>
          <pc:docMk/>
          <pc:sldMk cId="1668884062" sldId="283"/>
        </pc:sldMkLst>
      </pc:sldChg>
      <pc:sldChg chg="modSp add del mod modNotesTx">
        <pc:chgData name="Michaël Jeulin" userId="ac9e5887-83ab-4757-a685-a02c129e0686" providerId="ADAL" clId="{D06E26D5-C90F-4CE1-9049-505B42109E58}" dt="2025-10-15T16:27:57.277" v="35495" actId="207"/>
        <pc:sldMkLst>
          <pc:docMk/>
          <pc:sldMk cId="390677700" sldId="284"/>
        </pc:sldMkLst>
        <pc:spChg chg="mod">
          <ac:chgData name="Michaël Jeulin" userId="ac9e5887-83ab-4757-a685-a02c129e0686" providerId="ADAL" clId="{D06E26D5-C90F-4CE1-9049-505B42109E58}" dt="2025-10-10T15:11:33.857" v="7296" actId="14100"/>
          <ac:spMkLst>
            <pc:docMk/>
            <pc:sldMk cId="390677700" sldId="284"/>
            <ac:spMk id="2" creationId="{851D2CFC-2893-236E-1BD8-0D16CAC0CEB2}"/>
          </ac:spMkLst>
        </pc:spChg>
        <pc:spChg chg="mod">
          <ac:chgData name="Michaël Jeulin" userId="ac9e5887-83ab-4757-a685-a02c129e0686" providerId="ADAL" clId="{D06E26D5-C90F-4CE1-9049-505B42109E58}" dt="2025-10-15T16:27:57.277" v="35495" actId="207"/>
          <ac:spMkLst>
            <pc:docMk/>
            <pc:sldMk cId="390677700" sldId="284"/>
            <ac:spMk id="4" creationId="{52F24AC5-B178-7263-3F06-93ACA9EF592A}"/>
          </ac:spMkLst>
        </pc:spChg>
      </pc:sldChg>
      <pc:sldChg chg="addSp modSp mod ord">
        <pc:chgData name="Michaël Jeulin" userId="ac9e5887-83ab-4757-a685-a02c129e0686" providerId="ADAL" clId="{D06E26D5-C90F-4CE1-9049-505B42109E58}" dt="2025-10-15T09:29:12.979" v="27164" actId="1076"/>
        <pc:sldMkLst>
          <pc:docMk/>
          <pc:sldMk cId="1770808393" sldId="286"/>
        </pc:sldMkLst>
        <pc:spChg chg="mod">
          <ac:chgData name="Michaël Jeulin" userId="ac9e5887-83ab-4757-a685-a02c129e0686" providerId="ADAL" clId="{D06E26D5-C90F-4CE1-9049-505B42109E58}" dt="2025-10-14T07:32:36.596" v="11151" actId="20577"/>
          <ac:spMkLst>
            <pc:docMk/>
            <pc:sldMk cId="1770808393" sldId="286"/>
            <ac:spMk id="2" creationId="{6CCDC042-4AD5-5344-9D57-A452BE21ACAB}"/>
          </ac:spMkLst>
        </pc:spChg>
        <pc:spChg chg="add mod">
          <ac:chgData name="Michaël Jeulin" userId="ac9e5887-83ab-4757-a685-a02c129e0686" providerId="ADAL" clId="{D06E26D5-C90F-4CE1-9049-505B42109E58}" dt="2025-10-15T09:29:12.979" v="27164" actId="1076"/>
          <ac:spMkLst>
            <pc:docMk/>
            <pc:sldMk cId="1770808393" sldId="286"/>
            <ac:spMk id="4" creationId="{3569AF0C-2EC4-8DA5-5E85-8B9857AF6F55}"/>
          </ac:spMkLst>
        </pc:spChg>
        <pc:spChg chg="add mod">
          <ac:chgData name="Michaël Jeulin" userId="ac9e5887-83ab-4757-a685-a02c129e0686" providerId="ADAL" clId="{D06E26D5-C90F-4CE1-9049-505B42109E58}" dt="2025-10-15T09:28:56.121" v="27161" actId="692"/>
          <ac:spMkLst>
            <pc:docMk/>
            <pc:sldMk cId="1770808393" sldId="286"/>
            <ac:spMk id="8" creationId="{756522B5-9F78-5BC9-3F39-27527DCF6B0A}"/>
          </ac:spMkLst>
        </pc:spChg>
        <pc:picChg chg="add mod">
          <ac:chgData name="Michaël Jeulin" userId="ac9e5887-83ab-4757-a685-a02c129e0686" providerId="ADAL" clId="{D06E26D5-C90F-4CE1-9049-505B42109E58}" dt="2025-10-15T09:28:26.018" v="27156"/>
          <ac:picMkLst>
            <pc:docMk/>
            <pc:sldMk cId="1770808393" sldId="286"/>
            <ac:picMk id="7" creationId="{DC20602C-D103-2FA3-197A-562D416A7643}"/>
          </ac:picMkLst>
        </pc:picChg>
      </pc:sldChg>
      <pc:sldChg chg="addSp delSp modSp mod ord modShow modNotesTx">
        <pc:chgData name="Michaël Jeulin" userId="ac9e5887-83ab-4757-a685-a02c129e0686" providerId="ADAL" clId="{D06E26D5-C90F-4CE1-9049-505B42109E58}" dt="2025-10-16T08:11:26.505" v="36736" actId="1076"/>
        <pc:sldMkLst>
          <pc:docMk/>
          <pc:sldMk cId="581245148" sldId="287"/>
        </pc:sldMkLst>
        <pc:spChg chg="mod">
          <ac:chgData name="Michaël Jeulin" userId="ac9e5887-83ab-4757-a685-a02c129e0686" providerId="ADAL" clId="{D06E26D5-C90F-4CE1-9049-505B42109E58}" dt="2025-10-16T08:10:41.654" v="36733" actId="20577"/>
          <ac:spMkLst>
            <pc:docMk/>
            <pc:sldMk cId="581245148" sldId="287"/>
            <ac:spMk id="2" creationId="{A4B6BD89-2512-1CF5-8ECA-5E260CCB3383}"/>
          </ac:spMkLst>
        </pc:spChg>
        <pc:spChg chg="add mod">
          <ac:chgData name="Michaël Jeulin" userId="ac9e5887-83ab-4757-a685-a02c129e0686" providerId="ADAL" clId="{D06E26D5-C90F-4CE1-9049-505B42109E58}" dt="2025-10-16T08:11:17.501" v="36735" actId="1076"/>
          <ac:spMkLst>
            <pc:docMk/>
            <pc:sldMk cId="581245148" sldId="287"/>
            <ac:spMk id="4" creationId="{49009634-CE0B-3EDB-B5B5-FC5C10A37602}"/>
          </ac:spMkLst>
        </pc:spChg>
        <pc:spChg chg="mod">
          <ac:chgData name="Michaël Jeulin" userId="ac9e5887-83ab-4757-a685-a02c129e0686" providerId="ADAL" clId="{D06E26D5-C90F-4CE1-9049-505B42109E58}" dt="2025-10-16T08:11:26.505" v="36736" actId="1076"/>
          <ac:spMkLst>
            <pc:docMk/>
            <pc:sldMk cId="581245148" sldId="287"/>
            <ac:spMk id="7" creationId="{2954AAB7-FA22-1D9F-D58A-CCB85392D110}"/>
          </ac:spMkLst>
        </pc:spChg>
        <pc:picChg chg="add mod">
          <ac:chgData name="Michaël Jeulin" userId="ac9e5887-83ab-4757-a685-a02c129e0686" providerId="ADAL" clId="{D06E26D5-C90F-4CE1-9049-505B42109E58}" dt="2025-10-14T17:23:26.627" v="21984" actId="1076"/>
          <ac:picMkLst>
            <pc:docMk/>
            <pc:sldMk cId="581245148" sldId="287"/>
            <ac:picMk id="10" creationId="{E0E30F56-3993-197D-ED33-EA18D663A72B}"/>
          </ac:picMkLst>
        </pc:picChg>
      </pc:sldChg>
      <pc:sldChg chg="modSp mod">
        <pc:chgData name="Michaël Jeulin" userId="ac9e5887-83ab-4757-a685-a02c129e0686" providerId="ADAL" clId="{D06E26D5-C90F-4CE1-9049-505B42109E58}" dt="2025-10-16T08:13:20.916" v="36743" actId="1076"/>
        <pc:sldMkLst>
          <pc:docMk/>
          <pc:sldMk cId="361542124" sldId="288"/>
        </pc:sldMkLst>
        <pc:spChg chg="mod">
          <ac:chgData name="Michaël Jeulin" userId="ac9e5887-83ab-4757-a685-a02c129e0686" providerId="ADAL" clId="{D06E26D5-C90F-4CE1-9049-505B42109E58}" dt="2025-10-16T08:12:41.202" v="36740" actId="14100"/>
          <ac:spMkLst>
            <pc:docMk/>
            <pc:sldMk cId="361542124" sldId="288"/>
            <ac:spMk id="3" creationId="{40F41107-9E92-62F0-C4D8-F1A2FD98FDF3}"/>
          </ac:spMkLst>
        </pc:spChg>
        <pc:spChg chg="mod">
          <ac:chgData name="Michaël Jeulin" userId="ac9e5887-83ab-4757-a685-a02c129e0686" providerId="ADAL" clId="{D06E26D5-C90F-4CE1-9049-505B42109E58}" dt="2025-10-16T08:12:27.846" v="36739" actId="20577"/>
          <ac:spMkLst>
            <pc:docMk/>
            <pc:sldMk cId="361542124" sldId="288"/>
            <ac:spMk id="5" creationId="{C4D095F9-BE21-04B3-EEFA-0FDDD21A0902}"/>
          </ac:spMkLst>
        </pc:spChg>
        <pc:spChg chg="mod">
          <ac:chgData name="Michaël Jeulin" userId="ac9e5887-83ab-4757-a685-a02c129e0686" providerId="ADAL" clId="{D06E26D5-C90F-4CE1-9049-505B42109E58}" dt="2025-10-16T08:13:20.916" v="36743" actId="1076"/>
          <ac:spMkLst>
            <pc:docMk/>
            <pc:sldMk cId="361542124" sldId="288"/>
            <ac:spMk id="10" creationId="{0A763A5A-AD8F-56AF-9423-E32349499C16}"/>
          </ac:spMkLst>
        </pc:spChg>
      </pc:sldChg>
      <pc:sldChg chg="del mod modShow modNotesTx">
        <pc:chgData name="Michaël Jeulin" userId="ac9e5887-83ab-4757-a685-a02c129e0686" providerId="ADAL" clId="{D06E26D5-C90F-4CE1-9049-505B42109E58}" dt="2025-10-15T15:06:30.605" v="34696" actId="47"/>
        <pc:sldMkLst>
          <pc:docMk/>
          <pc:sldMk cId="3993125406" sldId="289"/>
        </pc:sldMkLst>
      </pc:sldChg>
      <pc:sldChg chg="addSp delSp modSp mod ord modNotesTx">
        <pc:chgData name="Michaël Jeulin" userId="ac9e5887-83ab-4757-a685-a02c129e0686" providerId="ADAL" clId="{D06E26D5-C90F-4CE1-9049-505B42109E58}" dt="2025-10-15T14:41:33.939" v="32294" actId="1076"/>
        <pc:sldMkLst>
          <pc:docMk/>
          <pc:sldMk cId="1194537725" sldId="291"/>
        </pc:sldMkLst>
        <pc:spChg chg="mod">
          <ac:chgData name="Michaël Jeulin" userId="ac9e5887-83ab-4757-a685-a02c129e0686" providerId="ADAL" clId="{D06E26D5-C90F-4CE1-9049-505B42109E58}" dt="2025-10-06T15:04:52.390" v="5116" actId="6549"/>
          <ac:spMkLst>
            <pc:docMk/>
            <pc:sldMk cId="1194537725" sldId="291"/>
            <ac:spMk id="2" creationId="{F86077A7-DAF6-0D86-950C-3D8C0D125ED9}"/>
          </ac:spMkLst>
        </pc:spChg>
        <pc:spChg chg="mod">
          <ac:chgData name="Michaël Jeulin" userId="ac9e5887-83ab-4757-a685-a02c129e0686" providerId="ADAL" clId="{D06E26D5-C90F-4CE1-9049-505B42109E58}" dt="2025-10-06T15:05:46.445" v="5217" actId="6549"/>
          <ac:spMkLst>
            <pc:docMk/>
            <pc:sldMk cId="1194537725" sldId="291"/>
            <ac:spMk id="4" creationId="{FCC79BBB-5DA2-2075-FD0D-04EB51C0D6B3}"/>
          </ac:spMkLst>
        </pc:spChg>
        <pc:spChg chg="add mod">
          <ac:chgData name="Michaël Jeulin" userId="ac9e5887-83ab-4757-a685-a02c129e0686" providerId="ADAL" clId="{D06E26D5-C90F-4CE1-9049-505B42109E58}" dt="2025-10-15T11:12:35.599" v="30041" actId="14100"/>
          <ac:spMkLst>
            <pc:docMk/>
            <pc:sldMk cId="1194537725" sldId="291"/>
            <ac:spMk id="13" creationId="{850FE475-8F5F-8F3D-7FA2-8EFF1B4F59C3}"/>
          </ac:spMkLst>
        </pc:spChg>
        <pc:spChg chg="add mod">
          <ac:chgData name="Michaël Jeulin" userId="ac9e5887-83ab-4757-a685-a02c129e0686" providerId="ADAL" clId="{D06E26D5-C90F-4CE1-9049-505B42109E58}" dt="2025-10-15T11:12:56.495" v="30046" actId="1035"/>
          <ac:spMkLst>
            <pc:docMk/>
            <pc:sldMk cId="1194537725" sldId="291"/>
            <ac:spMk id="14" creationId="{0F2CFB8A-77AD-8CD1-3152-E3308FA65FD7}"/>
          </ac:spMkLst>
        </pc:spChg>
        <pc:spChg chg="add mod">
          <ac:chgData name="Michaël Jeulin" userId="ac9e5887-83ab-4757-a685-a02c129e0686" providerId="ADAL" clId="{D06E26D5-C90F-4CE1-9049-505B42109E58}" dt="2025-10-15T14:41:28.592" v="32293" actId="1038"/>
          <ac:spMkLst>
            <pc:docMk/>
            <pc:sldMk cId="1194537725" sldId="291"/>
            <ac:spMk id="15" creationId="{1819CAC8-5A67-81EA-03B7-D6A574A85AFE}"/>
          </ac:spMkLst>
        </pc:spChg>
        <pc:picChg chg="add del">
          <ac:chgData name="Michaël Jeulin" userId="ac9e5887-83ab-4757-a685-a02c129e0686" providerId="ADAL" clId="{D06E26D5-C90F-4CE1-9049-505B42109E58}" dt="2025-10-15T11:11:15.609" v="30030" actId="478"/>
          <ac:picMkLst>
            <pc:docMk/>
            <pc:sldMk cId="1194537725" sldId="291"/>
            <ac:picMk id="6" creationId="{523AF47F-DFE1-F5EE-7C54-44B6D9797F74}"/>
          </ac:picMkLst>
        </pc:picChg>
        <pc:picChg chg="add del">
          <ac:chgData name="Michaël Jeulin" userId="ac9e5887-83ab-4757-a685-a02c129e0686" providerId="ADAL" clId="{D06E26D5-C90F-4CE1-9049-505B42109E58}" dt="2025-10-15T11:11:13.582" v="30029" actId="478"/>
          <ac:picMkLst>
            <pc:docMk/>
            <pc:sldMk cId="1194537725" sldId="291"/>
            <ac:picMk id="8" creationId="{34054916-8071-7E47-A9D5-77F3CC42D169}"/>
          </ac:picMkLst>
        </pc:picChg>
        <pc:picChg chg="add del mod">
          <ac:chgData name="Michaël Jeulin" userId="ac9e5887-83ab-4757-a685-a02c129e0686" providerId="ADAL" clId="{D06E26D5-C90F-4CE1-9049-505B42109E58}" dt="2025-10-15T11:11:42.894" v="30033" actId="478"/>
          <ac:picMkLst>
            <pc:docMk/>
            <pc:sldMk cId="1194537725" sldId="291"/>
            <ac:picMk id="9" creationId="{E194205C-BDDF-26AC-405B-3CEDED9C0FD4}"/>
          </ac:picMkLst>
        </pc:picChg>
        <pc:picChg chg="add mod">
          <ac:chgData name="Michaël Jeulin" userId="ac9e5887-83ab-4757-a685-a02c129e0686" providerId="ADAL" clId="{D06E26D5-C90F-4CE1-9049-505B42109E58}" dt="2025-10-15T14:41:33.939" v="32294" actId="1076"/>
          <ac:picMkLst>
            <pc:docMk/>
            <pc:sldMk cId="1194537725" sldId="291"/>
            <ac:picMk id="11" creationId="{D29DC848-E98D-0209-6825-6B13914E6ECB}"/>
          </ac:picMkLst>
        </pc:picChg>
        <pc:picChg chg="add mod">
          <ac:chgData name="Michaël Jeulin" userId="ac9e5887-83ab-4757-a685-a02c129e0686" providerId="ADAL" clId="{D06E26D5-C90F-4CE1-9049-505B42109E58}" dt="2025-10-15T11:11:55.473" v="30036"/>
          <ac:picMkLst>
            <pc:docMk/>
            <pc:sldMk cId="1194537725" sldId="291"/>
            <ac:picMk id="12" creationId="{9DDBBC4A-0611-A996-17E2-F1B01F3FBD22}"/>
          </ac:picMkLst>
        </pc:picChg>
      </pc:sldChg>
      <pc:sldChg chg="del">
        <pc:chgData name="Michaël Jeulin" userId="ac9e5887-83ab-4757-a685-a02c129e0686" providerId="ADAL" clId="{D06E26D5-C90F-4CE1-9049-505B42109E58}" dt="2025-10-15T15:18:33.639" v="34706" actId="47"/>
        <pc:sldMkLst>
          <pc:docMk/>
          <pc:sldMk cId="1562464916" sldId="292"/>
        </pc:sldMkLst>
      </pc:sldChg>
      <pc:sldChg chg="ord">
        <pc:chgData name="Michaël Jeulin" userId="ac9e5887-83ab-4757-a685-a02c129e0686" providerId="ADAL" clId="{D06E26D5-C90F-4CE1-9049-505B42109E58}" dt="2025-10-06T15:07:16.342" v="5219"/>
        <pc:sldMkLst>
          <pc:docMk/>
          <pc:sldMk cId="1185426484" sldId="293"/>
        </pc:sldMkLst>
      </pc:sldChg>
      <pc:sldChg chg="del">
        <pc:chgData name="Michaël Jeulin" userId="ac9e5887-83ab-4757-a685-a02c129e0686" providerId="ADAL" clId="{D06E26D5-C90F-4CE1-9049-505B42109E58}" dt="2025-10-14T11:25:01.867" v="18564" actId="47"/>
        <pc:sldMkLst>
          <pc:docMk/>
          <pc:sldMk cId="1043956653" sldId="294"/>
        </pc:sldMkLst>
      </pc:sldChg>
      <pc:sldChg chg="del mod modShow">
        <pc:chgData name="Michaël Jeulin" userId="ac9e5887-83ab-4757-a685-a02c129e0686" providerId="ADAL" clId="{D06E26D5-C90F-4CE1-9049-505B42109E58}" dt="2025-10-15T15:06:32.453" v="34697" actId="47"/>
        <pc:sldMkLst>
          <pc:docMk/>
          <pc:sldMk cId="2879556463" sldId="295"/>
        </pc:sldMkLst>
      </pc:sldChg>
      <pc:sldChg chg="addSp delSp modSp mod modNotesTx">
        <pc:chgData name="Michaël Jeulin" userId="ac9e5887-83ab-4757-a685-a02c129e0686" providerId="ADAL" clId="{D06E26D5-C90F-4CE1-9049-505B42109E58}" dt="2025-10-15T15:05:04.768" v="34478" actId="20577"/>
        <pc:sldMkLst>
          <pc:docMk/>
          <pc:sldMk cId="918060295" sldId="296"/>
        </pc:sldMkLst>
        <pc:spChg chg="mod">
          <ac:chgData name="Michaël Jeulin" userId="ac9e5887-83ab-4757-a685-a02c129e0686" providerId="ADAL" clId="{D06E26D5-C90F-4CE1-9049-505B42109E58}" dt="2025-10-15T15:00:48.911" v="33854" actId="20577"/>
          <ac:spMkLst>
            <pc:docMk/>
            <pc:sldMk cId="918060295" sldId="296"/>
            <ac:spMk id="2" creationId="{9AB8F372-2A01-BA72-1B91-94DDC89CD2F1}"/>
          </ac:spMkLst>
        </pc:spChg>
        <pc:spChg chg="add mod">
          <ac:chgData name="Michaël Jeulin" userId="ac9e5887-83ab-4757-a685-a02c129e0686" providerId="ADAL" clId="{D06E26D5-C90F-4CE1-9049-505B42109E58}" dt="2025-10-15T13:58:22.649" v="30836" actId="20577"/>
          <ac:spMkLst>
            <pc:docMk/>
            <pc:sldMk cId="918060295" sldId="296"/>
            <ac:spMk id="4" creationId="{E87E7A06-3B72-5A16-3B4A-6181C3295009}"/>
          </ac:spMkLst>
        </pc:spChg>
        <pc:spChg chg="mod">
          <ac:chgData name="Michaël Jeulin" userId="ac9e5887-83ab-4757-a685-a02c129e0686" providerId="ADAL" clId="{D06E26D5-C90F-4CE1-9049-505B42109E58}" dt="2025-10-15T13:58:54.714" v="30862"/>
          <ac:spMkLst>
            <pc:docMk/>
            <pc:sldMk cId="918060295" sldId="296"/>
            <ac:spMk id="7" creationId="{29A253D0-05E9-0B0E-7740-5686D864704A}"/>
          </ac:spMkLst>
        </pc:spChg>
        <pc:picChg chg="add mod">
          <ac:chgData name="Michaël Jeulin" userId="ac9e5887-83ab-4757-a685-a02c129e0686" providerId="ADAL" clId="{D06E26D5-C90F-4CE1-9049-505B42109E58}" dt="2025-10-15T13:55:11.459" v="30739" actId="1076"/>
          <ac:picMkLst>
            <pc:docMk/>
            <pc:sldMk cId="918060295" sldId="296"/>
            <ac:picMk id="5" creationId="{0E3FCBB7-59B7-F168-DEDF-0F767EA96CF7}"/>
          </ac:picMkLst>
        </pc:picChg>
        <pc:picChg chg="add mod">
          <ac:chgData name="Michaël Jeulin" userId="ac9e5887-83ab-4757-a685-a02c129e0686" providerId="ADAL" clId="{D06E26D5-C90F-4CE1-9049-505B42109E58}" dt="2025-10-15T13:53:32.935" v="30723" actId="1076"/>
          <ac:picMkLst>
            <pc:docMk/>
            <pc:sldMk cId="918060295" sldId="296"/>
            <ac:picMk id="8" creationId="{0E3FCBB7-59B7-F168-DEDF-0F767EA96CF7}"/>
          </ac:picMkLst>
        </pc:picChg>
      </pc:sldChg>
      <pc:sldChg chg="addSp delSp modSp add del mod modShow modNotesTx">
        <pc:chgData name="Michaël Jeulin" userId="ac9e5887-83ab-4757-a685-a02c129e0686" providerId="ADAL" clId="{D06E26D5-C90F-4CE1-9049-505B42109E58}" dt="2025-10-15T15:18:07.703" v="34701" actId="2696"/>
        <pc:sldMkLst>
          <pc:docMk/>
          <pc:sldMk cId="902259123" sldId="298"/>
        </pc:sldMkLst>
      </pc:sldChg>
      <pc:sldChg chg="addSp modSp add mod ord">
        <pc:chgData name="Michaël Jeulin" userId="ac9e5887-83ab-4757-a685-a02c129e0686" providerId="ADAL" clId="{D06E26D5-C90F-4CE1-9049-505B42109E58}" dt="2025-10-15T14:43:52.781" v="32306" actId="1036"/>
        <pc:sldMkLst>
          <pc:docMk/>
          <pc:sldMk cId="329717529" sldId="299"/>
        </pc:sldMkLst>
        <pc:spChg chg="mod">
          <ac:chgData name="Michaël Jeulin" userId="ac9e5887-83ab-4757-a685-a02c129e0686" providerId="ADAL" clId="{D06E26D5-C90F-4CE1-9049-505B42109E58}" dt="2025-10-06T15:05:41.144" v="5216" actId="20577"/>
          <ac:spMkLst>
            <pc:docMk/>
            <pc:sldMk cId="329717529" sldId="299"/>
            <ac:spMk id="4" creationId="{5AB91FE5-14D7-B68E-3601-5563536A6462}"/>
          </ac:spMkLst>
        </pc:spChg>
        <pc:spChg chg="add mod">
          <ac:chgData name="Michaël Jeulin" userId="ac9e5887-83ab-4757-a685-a02c129e0686" providerId="ADAL" clId="{D06E26D5-C90F-4CE1-9049-505B42109E58}" dt="2025-10-15T14:43:52.781" v="32306" actId="1036"/>
          <ac:spMkLst>
            <pc:docMk/>
            <pc:sldMk cId="329717529" sldId="299"/>
            <ac:spMk id="5" creationId="{DD2577E3-A0D6-89A4-9437-43319CC3A7D2}"/>
          </ac:spMkLst>
        </pc:spChg>
        <pc:spChg chg="add mod">
          <ac:chgData name="Michaël Jeulin" userId="ac9e5887-83ab-4757-a685-a02c129e0686" providerId="ADAL" clId="{D06E26D5-C90F-4CE1-9049-505B42109E58}" dt="2025-10-15T14:43:30.390" v="32303" actId="1036"/>
          <ac:spMkLst>
            <pc:docMk/>
            <pc:sldMk cId="329717529" sldId="299"/>
            <ac:spMk id="6" creationId="{4CF48CCE-03A3-3ED1-636D-2E59893D9B22}"/>
          </ac:spMkLst>
        </pc:spChg>
        <pc:picChg chg="mod">
          <ac:chgData name="Michaël Jeulin" userId="ac9e5887-83ab-4757-a685-a02c129e0686" providerId="ADAL" clId="{D06E26D5-C90F-4CE1-9049-505B42109E58}" dt="2025-10-15T14:43:21.620" v="32300" actId="1076"/>
          <ac:picMkLst>
            <pc:docMk/>
            <pc:sldMk cId="329717529" sldId="299"/>
            <ac:picMk id="7" creationId="{6F9CDFDD-9D8A-EAE6-D51C-5B3CABCC3131}"/>
          </ac:picMkLst>
        </pc:picChg>
      </pc:sldChg>
      <pc:sldChg chg="modNotesTx">
        <pc:chgData name="Michaël Jeulin" userId="ac9e5887-83ab-4757-a685-a02c129e0686" providerId="ADAL" clId="{D06E26D5-C90F-4CE1-9049-505B42109E58}" dt="2025-10-15T13:47:00.596" v="30624" actId="20577"/>
        <pc:sldMkLst>
          <pc:docMk/>
          <pc:sldMk cId="919259239" sldId="300"/>
        </pc:sldMkLst>
      </pc:sldChg>
      <pc:sldChg chg="modSp mod">
        <pc:chgData name="Michaël Jeulin" userId="ac9e5887-83ab-4757-a685-a02c129e0686" providerId="ADAL" clId="{D06E26D5-C90F-4CE1-9049-505B42109E58}" dt="2025-10-16T08:14:30.133" v="36746" actId="1076"/>
        <pc:sldMkLst>
          <pc:docMk/>
          <pc:sldMk cId="1718100799" sldId="301"/>
        </pc:sldMkLst>
        <pc:spChg chg="mod">
          <ac:chgData name="Michaël Jeulin" userId="ac9e5887-83ab-4757-a685-a02c129e0686" providerId="ADAL" clId="{D06E26D5-C90F-4CE1-9049-505B42109E58}" dt="2025-10-16T08:14:26.423" v="36745" actId="1076"/>
          <ac:spMkLst>
            <pc:docMk/>
            <pc:sldMk cId="1718100799" sldId="301"/>
            <ac:spMk id="4" creationId="{0869524B-CAAC-F6C9-76A5-10B6BACAAE98}"/>
          </ac:spMkLst>
        </pc:spChg>
        <pc:picChg chg="mod">
          <ac:chgData name="Michaël Jeulin" userId="ac9e5887-83ab-4757-a685-a02c129e0686" providerId="ADAL" clId="{D06E26D5-C90F-4CE1-9049-505B42109E58}" dt="2025-10-16T08:14:30.133" v="36746" actId="1076"/>
          <ac:picMkLst>
            <pc:docMk/>
            <pc:sldMk cId="1718100799" sldId="301"/>
            <ac:picMk id="5" creationId="{EB4F78B6-BEF2-70AE-3DA5-B9323B7FA42C}"/>
          </ac:picMkLst>
        </pc:picChg>
      </pc:sldChg>
      <pc:sldChg chg="modSp mod">
        <pc:chgData name="Michaël Jeulin" userId="ac9e5887-83ab-4757-a685-a02c129e0686" providerId="ADAL" clId="{D06E26D5-C90F-4CE1-9049-505B42109E58}" dt="2025-10-16T08:13:35.302" v="36744" actId="15"/>
        <pc:sldMkLst>
          <pc:docMk/>
          <pc:sldMk cId="165392091" sldId="302"/>
        </pc:sldMkLst>
        <pc:spChg chg="mod">
          <ac:chgData name="Michaël Jeulin" userId="ac9e5887-83ab-4757-a685-a02c129e0686" providerId="ADAL" clId="{D06E26D5-C90F-4CE1-9049-505B42109E58}" dt="2025-10-16T08:13:35.302" v="36744" actId="15"/>
          <ac:spMkLst>
            <pc:docMk/>
            <pc:sldMk cId="165392091" sldId="302"/>
            <ac:spMk id="5" creationId="{0453D8F2-CC7B-E6C6-6DAF-FC58E72EF7BD}"/>
          </ac:spMkLst>
        </pc:spChg>
      </pc:sldChg>
      <pc:sldChg chg="addSp modSp mod modAnim modNotesTx">
        <pc:chgData name="Michaël Jeulin" userId="ac9e5887-83ab-4757-a685-a02c129e0686" providerId="ADAL" clId="{D06E26D5-C90F-4CE1-9049-505B42109E58}" dt="2025-10-15T14:54:56.640" v="33580" actId="20577"/>
        <pc:sldMkLst>
          <pc:docMk/>
          <pc:sldMk cId="2814745184" sldId="307"/>
        </pc:sldMkLst>
        <pc:spChg chg="add mod">
          <ac:chgData name="Michaël Jeulin" userId="ac9e5887-83ab-4757-a685-a02c129e0686" providerId="ADAL" clId="{D06E26D5-C90F-4CE1-9049-505B42109E58}" dt="2025-10-14T08:10:23.104" v="11311" actId="1076"/>
          <ac:spMkLst>
            <pc:docMk/>
            <pc:sldMk cId="2814745184" sldId="307"/>
            <ac:spMk id="2" creationId="{0887759A-61FC-DA18-3419-3435E2BB1ACD}"/>
          </ac:spMkLst>
        </pc:spChg>
        <pc:spChg chg="mod">
          <ac:chgData name="Michaël Jeulin" userId="ac9e5887-83ab-4757-a685-a02c129e0686" providerId="ADAL" clId="{D06E26D5-C90F-4CE1-9049-505B42109E58}" dt="2025-10-14T08:57:33.862" v="15008" actId="1076"/>
          <ac:spMkLst>
            <pc:docMk/>
            <pc:sldMk cId="2814745184" sldId="307"/>
            <ac:spMk id="151" creationId="{4D014FED-1676-D762-6807-64440C4C2CBD}"/>
          </ac:spMkLst>
        </pc:spChg>
        <pc:picChg chg="add mod">
          <ac:chgData name="Michaël Jeulin" userId="ac9e5887-83ab-4757-a685-a02c129e0686" providerId="ADAL" clId="{D06E26D5-C90F-4CE1-9049-505B42109E58}" dt="2025-10-14T08:55:35.238" v="15003" actId="1076"/>
          <ac:picMkLst>
            <pc:docMk/>
            <pc:sldMk cId="2814745184" sldId="307"/>
            <ac:picMk id="3" creationId="{7E8300A4-7DE3-875C-85DC-BAC278851695}"/>
          </ac:picMkLst>
        </pc:picChg>
      </pc:sldChg>
      <pc:sldChg chg="delSp modSp add del mod ord delAnim modShow">
        <pc:chgData name="Michaël Jeulin" userId="ac9e5887-83ab-4757-a685-a02c129e0686" providerId="ADAL" clId="{D06E26D5-C90F-4CE1-9049-505B42109E58}" dt="2025-10-15T14:26:10.406" v="32189" actId="47"/>
        <pc:sldMkLst>
          <pc:docMk/>
          <pc:sldMk cId="1694190176" sldId="309"/>
        </pc:sldMkLst>
      </pc:sldChg>
      <pc:sldChg chg="addSp delSp modSp add del mod ord delAnim">
        <pc:chgData name="Michaël Jeulin" userId="ac9e5887-83ab-4757-a685-a02c129e0686" providerId="ADAL" clId="{D06E26D5-C90F-4CE1-9049-505B42109E58}" dt="2025-10-14T09:37:41.557" v="18549" actId="2696"/>
        <pc:sldMkLst>
          <pc:docMk/>
          <pc:sldMk cId="3956389011" sldId="310"/>
        </pc:sldMkLst>
      </pc:sldChg>
      <pc:sldChg chg="addSp modSp add mod modNotesTx">
        <pc:chgData name="Michaël Jeulin" userId="ac9e5887-83ab-4757-a685-a02c129e0686" providerId="ADAL" clId="{D06E26D5-C90F-4CE1-9049-505B42109E58}" dt="2025-10-16T07:20:23.795" v="36652" actId="20577"/>
        <pc:sldMkLst>
          <pc:docMk/>
          <pc:sldMk cId="3077221427" sldId="311"/>
        </pc:sldMkLst>
        <pc:spChg chg="mod">
          <ac:chgData name="Michaël Jeulin" userId="ac9e5887-83ab-4757-a685-a02c129e0686" providerId="ADAL" clId="{D06E26D5-C90F-4CE1-9049-505B42109E58}" dt="2025-10-15T16:55:57.222" v="36009" actId="313"/>
          <ac:spMkLst>
            <pc:docMk/>
            <pc:sldMk cId="3077221427" sldId="311"/>
            <ac:spMk id="2" creationId="{CF837ADB-926B-BE46-8BF9-F8873FAA157A}"/>
          </ac:spMkLst>
        </pc:spChg>
        <pc:spChg chg="mod">
          <ac:chgData name="Michaël Jeulin" userId="ac9e5887-83ab-4757-a685-a02c129e0686" providerId="ADAL" clId="{D06E26D5-C90F-4CE1-9049-505B42109E58}" dt="2025-10-16T07:20:23.795" v="36652" actId="20577"/>
          <ac:spMkLst>
            <pc:docMk/>
            <pc:sldMk cId="3077221427" sldId="311"/>
            <ac:spMk id="4" creationId="{726EB78E-6932-5753-E6F5-4F92D20ADDC9}"/>
          </ac:spMkLst>
        </pc:spChg>
        <pc:picChg chg="add mod">
          <ac:chgData name="Michaël Jeulin" userId="ac9e5887-83ab-4757-a685-a02c129e0686" providerId="ADAL" clId="{D06E26D5-C90F-4CE1-9049-505B42109E58}" dt="2025-10-15T12:10:43.786" v="30072" actId="14100"/>
          <ac:picMkLst>
            <pc:docMk/>
            <pc:sldMk cId="3077221427" sldId="311"/>
            <ac:picMk id="6" creationId="{A7FD33C8-4D2A-B85C-AED0-FB7DE2D8C782}"/>
          </ac:picMkLst>
        </pc:picChg>
      </pc:sldChg>
      <pc:sldChg chg="addSp delSp modSp add mod delAnim modAnim modNotesTx">
        <pc:chgData name="Michaël Jeulin" userId="ac9e5887-83ab-4757-a685-a02c129e0686" providerId="ADAL" clId="{D06E26D5-C90F-4CE1-9049-505B42109E58}" dt="2025-10-15T15:57:14.673" v="34723" actId="1076"/>
        <pc:sldMkLst>
          <pc:docMk/>
          <pc:sldMk cId="2772375563" sldId="312"/>
        </pc:sldMkLst>
        <pc:spChg chg="mod">
          <ac:chgData name="Michaël Jeulin" userId="ac9e5887-83ab-4757-a685-a02c129e0686" providerId="ADAL" clId="{D06E26D5-C90F-4CE1-9049-505B42109E58}" dt="2025-10-14T14:49:02.616" v="20465" actId="20577"/>
          <ac:spMkLst>
            <pc:docMk/>
            <pc:sldMk cId="2772375563" sldId="312"/>
            <ac:spMk id="2" creationId="{069ED64B-F35D-F28A-D5CA-16399997EBE4}"/>
          </ac:spMkLst>
        </pc:spChg>
        <pc:picChg chg="add del mod">
          <ac:chgData name="Michaël Jeulin" userId="ac9e5887-83ab-4757-a685-a02c129e0686" providerId="ADAL" clId="{D06E26D5-C90F-4CE1-9049-505B42109E58}" dt="2025-10-15T15:44:26.776" v="34711" actId="478"/>
          <ac:picMkLst>
            <pc:docMk/>
            <pc:sldMk cId="2772375563" sldId="312"/>
            <ac:picMk id="3" creationId="{3AA3B26E-ABEF-C74B-9A7C-9C9393AB300D}"/>
          </ac:picMkLst>
        </pc:picChg>
        <pc:picChg chg="del mod">
          <ac:chgData name="Michaël Jeulin" userId="ac9e5887-83ab-4757-a685-a02c129e0686" providerId="ADAL" clId="{D06E26D5-C90F-4CE1-9049-505B42109E58}" dt="2025-10-15T15:57:10.094" v="34721" actId="478"/>
          <ac:picMkLst>
            <pc:docMk/>
            <pc:sldMk cId="2772375563" sldId="312"/>
            <ac:picMk id="4" creationId="{24192125-32EA-35DA-AE01-425D8E07CC63}"/>
          </ac:picMkLst>
        </pc:picChg>
        <pc:picChg chg="add del mod">
          <ac:chgData name="Michaël Jeulin" userId="ac9e5887-83ab-4757-a685-a02c129e0686" providerId="ADAL" clId="{D06E26D5-C90F-4CE1-9049-505B42109E58}" dt="2025-10-15T15:55:15.844" v="34716" actId="478"/>
          <ac:picMkLst>
            <pc:docMk/>
            <pc:sldMk cId="2772375563" sldId="312"/>
            <ac:picMk id="5" creationId="{DDE1753F-C6B6-D341-1418-7909A17B9E1A}"/>
          </ac:picMkLst>
        </pc:picChg>
        <pc:picChg chg="add mod">
          <ac:chgData name="Michaël Jeulin" userId="ac9e5887-83ab-4757-a685-a02c129e0686" providerId="ADAL" clId="{D06E26D5-C90F-4CE1-9049-505B42109E58}" dt="2025-10-15T15:55:35.196" v="34720" actId="1076"/>
          <ac:picMkLst>
            <pc:docMk/>
            <pc:sldMk cId="2772375563" sldId="312"/>
            <ac:picMk id="6" creationId="{6E8FFFDF-9D96-AB79-DA02-424D5439B34F}"/>
          </ac:picMkLst>
        </pc:picChg>
        <pc:picChg chg="add mod">
          <ac:chgData name="Michaël Jeulin" userId="ac9e5887-83ab-4757-a685-a02c129e0686" providerId="ADAL" clId="{D06E26D5-C90F-4CE1-9049-505B42109E58}" dt="2025-10-15T15:57:14.673" v="34723" actId="1076"/>
          <ac:picMkLst>
            <pc:docMk/>
            <pc:sldMk cId="2772375563" sldId="312"/>
            <ac:picMk id="8" creationId="{4EC92279-07B8-A7F1-56D5-BB2CB6A4171E}"/>
          </ac:picMkLst>
        </pc:picChg>
      </pc:sldChg>
      <pc:sldChg chg="modSp add mod">
        <pc:chgData name="Michaël Jeulin" userId="ac9e5887-83ab-4757-a685-a02c129e0686" providerId="ADAL" clId="{D06E26D5-C90F-4CE1-9049-505B42109E58}" dt="2025-10-15T16:36:21.938" v="35885" actId="207"/>
        <pc:sldMkLst>
          <pc:docMk/>
          <pc:sldMk cId="3243230122" sldId="313"/>
        </pc:sldMkLst>
        <pc:spChg chg="mod">
          <ac:chgData name="Michaël Jeulin" userId="ac9e5887-83ab-4757-a685-a02c129e0686" providerId="ADAL" clId="{D06E26D5-C90F-4CE1-9049-505B42109E58}" dt="2025-10-15T16:34:11.270" v="35777" actId="207"/>
          <ac:spMkLst>
            <pc:docMk/>
            <pc:sldMk cId="3243230122" sldId="313"/>
            <ac:spMk id="2" creationId="{4858BADF-16D9-58D9-71D5-68F9551DF71F}"/>
          </ac:spMkLst>
        </pc:spChg>
        <pc:spChg chg="mod">
          <ac:chgData name="Michaël Jeulin" userId="ac9e5887-83ab-4757-a685-a02c129e0686" providerId="ADAL" clId="{D06E26D5-C90F-4CE1-9049-505B42109E58}" dt="2025-10-15T16:36:21.938" v="35885" actId="207"/>
          <ac:spMkLst>
            <pc:docMk/>
            <pc:sldMk cId="3243230122" sldId="313"/>
            <ac:spMk id="4" creationId="{8B248D81-DDAC-7C0D-97D4-B9D8E2BA7D1B}"/>
          </ac:spMkLst>
        </pc:spChg>
      </pc:sldChg>
      <pc:sldChg chg="modSp mod">
        <pc:chgData name="Michaël Jeulin" userId="ac9e5887-83ab-4757-a685-a02c129e0686" providerId="ADAL" clId="{D06E26D5-C90F-4CE1-9049-505B42109E58}" dt="2025-10-16T08:21:54.249" v="36919" actId="20577"/>
        <pc:sldMkLst>
          <pc:docMk/>
          <pc:sldMk cId="1260385359" sldId="314"/>
        </pc:sldMkLst>
        <pc:spChg chg="mod">
          <ac:chgData name="Michaël Jeulin" userId="ac9e5887-83ab-4757-a685-a02c129e0686" providerId="ADAL" clId="{D06E26D5-C90F-4CE1-9049-505B42109E58}" dt="2025-10-16T08:21:54.249" v="36919" actId="20577"/>
          <ac:spMkLst>
            <pc:docMk/>
            <pc:sldMk cId="1260385359" sldId="314"/>
            <ac:spMk id="4" creationId="{6593C8D5-C2F9-AE73-CC62-0CBB040065C7}"/>
          </ac:spMkLst>
        </pc:spChg>
      </pc:sldChg>
    </pc:docChg>
  </pc:docChgLst>
  <pc:docChgLst>
    <pc:chgData name="Delphine Bleesz" userId="S::bleesz@abes.fr::6d1157e1-a7dc-4d3a-9ef6-b49c0da7f3bd" providerId="AD" clId="Web-{4058C2F0-3E34-8B3D-54B7-3809602D296E}"/>
    <pc:docChg chg="mod">
      <pc:chgData name="Delphine Bleesz" userId="S::bleesz@abes.fr::6d1157e1-a7dc-4d3a-9ef6-b49c0da7f3bd" providerId="AD" clId="Web-{4058C2F0-3E34-8B3D-54B7-3809602D296E}" dt="2025-10-07T08:50:36.182" v="0"/>
      <pc:docMkLst>
        <pc:docMk/>
      </pc:docMkLst>
    </pc:docChg>
  </pc:docChgLst>
  <pc:docChgLst>
    <pc:chgData name="Michaël Jeulin" userId="S::jeulin@abes.fr::ac9e5887-83ab-4757-a685-a02c129e0686" providerId="AD" clId="Web-{99D2C2D8-9955-39E4-8773-AE67EDFC8D81}"/>
    <pc:docChg chg="modSld">
      <pc:chgData name="Michaël Jeulin" userId="S::jeulin@abes.fr::ac9e5887-83ab-4757-a685-a02c129e0686" providerId="AD" clId="Web-{99D2C2D8-9955-39E4-8773-AE67EDFC8D81}" dt="2025-09-19T12:37:39.742" v="244"/>
      <pc:docMkLst>
        <pc:docMk/>
      </pc:docMkLst>
      <pc:sldChg chg="modSp">
        <pc:chgData name="Michaël Jeulin" userId="S::jeulin@abes.fr::ac9e5887-83ab-4757-a685-a02c129e0686" providerId="AD" clId="Web-{99D2C2D8-9955-39E4-8773-AE67EDFC8D81}" dt="2025-09-19T12:25:35.709" v="35" actId="20577"/>
        <pc:sldMkLst>
          <pc:docMk/>
          <pc:sldMk cId="2995726238" sldId="261"/>
        </pc:sldMkLst>
        <pc:spChg chg="mod">
          <ac:chgData name="Michaël Jeulin" userId="S::jeulin@abes.fr::ac9e5887-83ab-4757-a685-a02c129e0686" providerId="AD" clId="Web-{99D2C2D8-9955-39E4-8773-AE67EDFC8D81}" dt="2025-09-19T12:25:35.709" v="35" actId="20577"/>
          <ac:spMkLst>
            <pc:docMk/>
            <pc:sldMk cId="2995726238" sldId="261"/>
            <ac:spMk id="4" creationId="{56A347D5-4143-C170-EC50-F959A900005C}"/>
          </ac:spMkLst>
        </pc:spChg>
        <pc:spChg chg="mod">
          <ac:chgData name="Michaël Jeulin" userId="S::jeulin@abes.fr::ac9e5887-83ab-4757-a685-a02c129e0686" providerId="AD" clId="Web-{99D2C2D8-9955-39E4-8773-AE67EDFC8D81}" dt="2025-09-19T12:25:23.990" v="33" actId="20577"/>
          <ac:spMkLst>
            <pc:docMk/>
            <pc:sldMk cId="2995726238" sldId="261"/>
            <ac:spMk id="13" creationId="{B4D4E6EA-05A7-E7D4-1C21-3FC481A1E06D}"/>
          </ac:spMkLst>
        </pc:spChg>
      </pc:sldChg>
      <pc:sldChg chg="modNotes">
        <pc:chgData name="Michaël Jeulin" userId="S::jeulin@abes.fr::ac9e5887-83ab-4757-a685-a02c129e0686" providerId="AD" clId="Web-{99D2C2D8-9955-39E4-8773-AE67EDFC8D81}" dt="2025-09-19T12:37:39.742" v="244"/>
        <pc:sldMkLst>
          <pc:docMk/>
          <pc:sldMk cId="497444969" sldId="274"/>
        </pc:sldMkLst>
      </pc:sldChg>
    </pc:docChg>
  </pc:docChgLst>
  <pc:docChgLst>
    <pc:chgData name="Michaël Jeulin" userId="S::jeulin@abes.fr::ac9e5887-83ab-4757-a685-a02c129e0686" providerId="AD" clId="Web-{D143822E-648A-69BB-148E-B048CEDAEB24}"/>
    <pc:docChg chg="modSld">
      <pc:chgData name="Michaël Jeulin" userId="S::jeulin@abes.fr::ac9e5887-83ab-4757-a685-a02c129e0686" providerId="AD" clId="Web-{D143822E-648A-69BB-148E-B048CEDAEB24}" dt="2025-09-30T07:44:45.234" v="1" actId="20577"/>
      <pc:docMkLst>
        <pc:docMk/>
      </pc:docMkLst>
      <pc:sldChg chg="modSp">
        <pc:chgData name="Michaël Jeulin" userId="S::jeulin@abes.fr::ac9e5887-83ab-4757-a685-a02c129e0686" providerId="AD" clId="Web-{D143822E-648A-69BB-148E-B048CEDAEB24}" dt="2025-09-30T07:44:45.234" v="1" actId="20577"/>
        <pc:sldMkLst>
          <pc:docMk/>
          <pc:sldMk cId="2995726238" sldId="261"/>
        </pc:sldMkLst>
        <pc:spChg chg="mod">
          <ac:chgData name="Michaël Jeulin" userId="S::jeulin@abes.fr::ac9e5887-83ab-4757-a685-a02c129e0686" providerId="AD" clId="Web-{D143822E-648A-69BB-148E-B048CEDAEB24}" dt="2025-09-30T07:44:45.234" v="1" actId="20577"/>
          <ac:spMkLst>
            <pc:docMk/>
            <pc:sldMk cId="2995726238" sldId="261"/>
            <ac:spMk id="13" creationId="{B4D4E6EA-05A7-E7D4-1C21-3FC481A1E06D}"/>
          </ac:spMkLst>
        </pc:spChg>
      </pc:sldChg>
    </pc:docChg>
  </pc:docChgLst>
  <pc:docChgLst>
    <pc:chgData name="Michaël Jeulin" userId="S::jeulin@abes.fr::ac9e5887-83ab-4757-a685-a02c129e0686" providerId="AD" clId="Web-{E4D60F10-7894-FBBD-207E-AFFA0BBE6DB8}"/>
    <pc:docChg chg="modSld">
      <pc:chgData name="Michaël Jeulin" userId="S::jeulin@abes.fr::ac9e5887-83ab-4757-a685-a02c129e0686" providerId="AD" clId="Web-{E4D60F10-7894-FBBD-207E-AFFA0BBE6DB8}" dt="2025-10-03T15:06:08.357" v="38" actId="20577"/>
      <pc:docMkLst>
        <pc:docMk/>
      </pc:docMkLst>
      <pc:sldChg chg="modSp">
        <pc:chgData name="Michaël Jeulin" userId="S::jeulin@abes.fr::ac9e5887-83ab-4757-a685-a02c129e0686" providerId="AD" clId="Web-{E4D60F10-7894-FBBD-207E-AFFA0BBE6DB8}" dt="2025-10-03T15:06:08.357" v="38" actId="20577"/>
        <pc:sldMkLst>
          <pc:docMk/>
          <pc:sldMk cId="2995726238" sldId="261"/>
        </pc:sldMkLst>
        <pc:spChg chg="mod">
          <ac:chgData name="Michaël Jeulin" userId="S::jeulin@abes.fr::ac9e5887-83ab-4757-a685-a02c129e0686" providerId="AD" clId="Web-{E4D60F10-7894-FBBD-207E-AFFA0BBE6DB8}" dt="2025-10-03T15:06:08.357" v="38" actId="20577"/>
          <ac:spMkLst>
            <pc:docMk/>
            <pc:sldMk cId="2995726238" sldId="261"/>
            <ac:spMk id="20" creationId="{092AE6EA-07F4-BF8E-D2E3-423A6C8E4463}"/>
          </ac:spMkLst>
        </pc:spChg>
      </pc:sldChg>
    </pc:docChg>
  </pc:docChgLst>
  <pc:docChgLst>
    <pc:chgData name="Michaël Jeulin" userId="S::jeulin@abes.fr::ac9e5887-83ab-4757-a685-a02c129e0686" providerId="AD" clId="Web-{E8D2E482-0AA2-CD52-BB8F-1D05E0858A77}"/>
    <pc:docChg chg="addSld modSld sldOrd">
      <pc:chgData name="Michaël Jeulin" userId="S::jeulin@abes.fr::ac9e5887-83ab-4757-a685-a02c129e0686" providerId="AD" clId="Web-{E8D2E482-0AA2-CD52-BB8F-1D05E0858A77}" dt="2025-10-03T14:52:28.974" v="3899" actId="20577"/>
      <pc:docMkLst>
        <pc:docMk/>
      </pc:docMkLst>
      <pc:sldChg chg="modSp">
        <pc:chgData name="Michaël Jeulin" userId="S::jeulin@abes.fr::ac9e5887-83ab-4757-a685-a02c129e0686" providerId="AD" clId="Web-{E8D2E482-0AA2-CD52-BB8F-1D05E0858A77}" dt="2025-10-03T13:42:57.626" v="649" actId="20577"/>
        <pc:sldMkLst>
          <pc:docMk/>
          <pc:sldMk cId="1100179053" sldId="259"/>
        </pc:sldMkLst>
        <pc:spChg chg="mod">
          <ac:chgData name="Michaël Jeulin" userId="S::jeulin@abes.fr::ac9e5887-83ab-4757-a685-a02c129e0686" providerId="AD" clId="Web-{E8D2E482-0AA2-CD52-BB8F-1D05E0858A77}" dt="2025-10-03T13:42:57.626" v="649" actId="20577"/>
          <ac:spMkLst>
            <pc:docMk/>
            <pc:sldMk cId="1100179053" sldId="259"/>
            <ac:spMk id="2" creationId="{00000000-0000-0000-0000-000000000000}"/>
          </ac:spMkLst>
        </pc:spChg>
      </pc:sldChg>
      <pc:sldChg chg="modSp">
        <pc:chgData name="Michaël Jeulin" userId="S::jeulin@abes.fr::ac9e5887-83ab-4757-a685-a02c129e0686" providerId="AD" clId="Web-{E8D2E482-0AA2-CD52-BB8F-1D05E0858A77}" dt="2025-10-03T13:02:44.626" v="30" actId="20577"/>
        <pc:sldMkLst>
          <pc:docMk/>
          <pc:sldMk cId="2995726238" sldId="261"/>
        </pc:sldMkLst>
        <pc:spChg chg="mod">
          <ac:chgData name="Michaël Jeulin" userId="S::jeulin@abes.fr::ac9e5887-83ab-4757-a685-a02c129e0686" providerId="AD" clId="Web-{E8D2E482-0AA2-CD52-BB8F-1D05E0858A77}" dt="2025-10-03T12:56:30.815" v="24" actId="14100"/>
          <ac:spMkLst>
            <pc:docMk/>
            <pc:sldMk cId="2995726238" sldId="261"/>
            <ac:spMk id="13" creationId="{B4D4E6EA-05A7-E7D4-1C21-3FC481A1E06D}"/>
          </ac:spMkLst>
        </pc:spChg>
        <pc:spChg chg="mod">
          <ac:chgData name="Michaël Jeulin" userId="S::jeulin@abes.fr::ac9e5887-83ab-4757-a685-a02c129e0686" providerId="AD" clId="Web-{E8D2E482-0AA2-CD52-BB8F-1D05E0858A77}" dt="2025-10-03T13:02:44.626" v="30" actId="20577"/>
          <ac:spMkLst>
            <pc:docMk/>
            <pc:sldMk cId="2995726238" sldId="261"/>
            <ac:spMk id="20" creationId="{092AE6EA-07F4-BF8E-D2E3-423A6C8E4463}"/>
          </ac:spMkLst>
        </pc:spChg>
      </pc:sldChg>
      <pc:sldChg chg="modSp modNotes">
        <pc:chgData name="Michaël Jeulin" userId="S::jeulin@abes.fr::ac9e5887-83ab-4757-a685-a02c129e0686" providerId="AD" clId="Web-{E8D2E482-0AA2-CD52-BB8F-1D05E0858A77}" dt="2025-10-03T13:46:55.295" v="732" actId="1076"/>
        <pc:sldMkLst>
          <pc:docMk/>
          <pc:sldMk cId="67092713" sldId="273"/>
        </pc:sldMkLst>
        <pc:spChg chg="mod">
          <ac:chgData name="Michaël Jeulin" userId="S::jeulin@abes.fr::ac9e5887-83ab-4757-a685-a02c129e0686" providerId="AD" clId="Web-{E8D2E482-0AA2-CD52-BB8F-1D05E0858A77}" dt="2025-10-03T13:30:40.942" v="380" actId="14100"/>
          <ac:spMkLst>
            <pc:docMk/>
            <pc:sldMk cId="67092713" sldId="273"/>
            <ac:spMk id="2" creationId="{11E3FEC1-6D89-6D5B-CAE6-C1E5CFB28CD1}"/>
          </ac:spMkLst>
        </pc:spChg>
        <pc:spChg chg="mod">
          <ac:chgData name="Michaël Jeulin" userId="S::jeulin@abes.fr::ac9e5887-83ab-4757-a685-a02c129e0686" providerId="AD" clId="Web-{E8D2E482-0AA2-CD52-BB8F-1D05E0858A77}" dt="2025-10-03T13:46:55.295" v="732" actId="1076"/>
          <ac:spMkLst>
            <pc:docMk/>
            <pc:sldMk cId="67092713" sldId="273"/>
            <ac:spMk id="4" creationId="{3076750D-AC82-990A-11E4-5D38F5A09D18}"/>
          </ac:spMkLst>
        </pc:spChg>
      </pc:sldChg>
      <pc:sldChg chg="modSp modNotes">
        <pc:chgData name="Michaël Jeulin" userId="S::jeulin@abes.fr::ac9e5887-83ab-4757-a685-a02c129e0686" providerId="AD" clId="Web-{E8D2E482-0AA2-CD52-BB8F-1D05E0858A77}" dt="2025-10-03T13:44:42.296" v="688" actId="20577"/>
        <pc:sldMkLst>
          <pc:docMk/>
          <pc:sldMk cId="497444969" sldId="274"/>
        </pc:sldMkLst>
        <pc:spChg chg="mod">
          <ac:chgData name="Michaël Jeulin" userId="S::jeulin@abes.fr::ac9e5887-83ab-4757-a685-a02c129e0686" providerId="AD" clId="Web-{E8D2E482-0AA2-CD52-BB8F-1D05E0858A77}" dt="2025-10-03T13:29:43.083" v="373" actId="20577"/>
          <ac:spMkLst>
            <pc:docMk/>
            <pc:sldMk cId="497444969" sldId="274"/>
            <ac:spMk id="2" creationId="{AC0052C4-BD5D-30D1-C6DA-95B1B9B640D3}"/>
          </ac:spMkLst>
        </pc:spChg>
        <pc:spChg chg="mod">
          <ac:chgData name="Michaël Jeulin" userId="S::jeulin@abes.fr::ac9e5887-83ab-4757-a685-a02c129e0686" providerId="AD" clId="Web-{E8D2E482-0AA2-CD52-BB8F-1D05E0858A77}" dt="2025-10-03T13:44:42.296" v="688" actId="20577"/>
          <ac:spMkLst>
            <pc:docMk/>
            <pc:sldMk cId="497444969" sldId="274"/>
            <ac:spMk id="4" creationId="{004DB79D-4DBB-B118-F73E-B0FD3AF7DB29}"/>
          </ac:spMkLst>
        </pc:spChg>
      </pc:sldChg>
      <pc:sldChg chg="modSp modNotes">
        <pc:chgData name="Michaël Jeulin" userId="S::jeulin@abes.fr::ac9e5887-83ab-4757-a685-a02c129e0686" providerId="AD" clId="Web-{E8D2E482-0AA2-CD52-BB8F-1D05E0858A77}" dt="2025-10-03T14:52:04.599" v="3897" actId="20577"/>
        <pc:sldMkLst>
          <pc:docMk/>
          <pc:sldMk cId="1867464001" sldId="275"/>
        </pc:sldMkLst>
        <pc:spChg chg="mod">
          <ac:chgData name="Michaël Jeulin" userId="S::jeulin@abes.fr::ac9e5887-83ab-4757-a685-a02c129e0686" providerId="AD" clId="Web-{E8D2E482-0AA2-CD52-BB8F-1D05E0858A77}" dt="2025-10-03T14:38:25.916" v="3319" actId="20577"/>
          <ac:spMkLst>
            <pc:docMk/>
            <pc:sldMk cId="1867464001" sldId="275"/>
            <ac:spMk id="2" creationId="{8218A59A-25EF-5589-508B-1B4CA77C678A}"/>
          </ac:spMkLst>
        </pc:spChg>
        <pc:spChg chg="mod">
          <ac:chgData name="Michaël Jeulin" userId="S::jeulin@abes.fr::ac9e5887-83ab-4757-a685-a02c129e0686" providerId="AD" clId="Web-{E8D2E482-0AA2-CD52-BB8F-1D05E0858A77}" dt="2025-10-03T14:52:04.599" v="3897" actId="20577"/>
          <ac:spMkLst>
            <pc:docMk/>
            <pc:sldMk cId="1867464001" sldId="275"/>
            <ac:spMk id="6" creationId="{E5E388BD-1BD1-82AB-49AC-36F3158F5D3E}"/>
          </ac:spMkLst>
        </pc:spChg>
      </pc:sldChg>
      <pc:sldChg chg="addSp delSp modSp modNotes">
        <pc:chgData name="Michaël Jeulin" userId="S::jeulin@abes.fr::ac9e5887-83ab-4757-a685-a02c129e0686" providerId="AD" clId="Web-{E8D2E482-0AA2-CD52-BB8F-1D05E0858A77}" dt="2025-10-03T14:52:12.568" v="3898" actId="20577"/>
        <pc:sldMkLst>
          <pc:docMk/>
          <pc:sldMk cId="3817275903" sldId="279"/>
        </pc:sldMkLst>
        <pc:spChg chg="mod">
          <ac:chgData name="Michaël Jeulin" userId="S::jeulin@abes.fr::ac9e5887-83ab-4757-a685-a02c129e0686" providerId="AD" clId="Web-{E8D2E482-0AA2-CD52-BB8F-1D05E0858A77}" dt="2025-10-03T14:52:12.568" v="3898" actId="20577"/>
          <ac:spMkLst>
            <pc:docMk/>
            <pc:sldMk cId="3817275903" sldId="279"/>
            <ac:spMk id="4" creationId="{2793C3A2-6E38-DB73-26B6-4AB371EDD6D6}"/>
          </ac:spMkLst>
        </pc:spChg>
        <pc:graphicFrameChg chg="mod">
          <ac:chgData name="Michaël Jeulin" userId="S::jeulin@abes.fr::ac9e5887-83ab-4757-a685-a02c129e0686" providerId="AD" clId="Web-{E8D2E482-0AA2-CD52-BB8F-1D05E0858A77}" dt="2025-10-03T14:00:02.479" v="921" actId="1076"/>
          <ac:graphicFrameMkLst>
            <pc:docMk/>
            <pc:sldMk cId="3817275903" sldId="279"/>
            <ac:graphicFrameMk id="6" creationId="{5990A0F8-8347-4949-C732-5F287C03C252}"/>
          </ac:graphicFrameMkLst>
        </pc:graphicFrameChg>
      </pc:sldChg>
      <pc:sldChg chg="modSp modNotes">
        <pc:chgData name="Michaël Jeulin" userId="S::jeulin@abes.fr::ac9e5887-83ab-4757-a685-a02c129e0686" providerId="AD" clId="Web-{E8D2E482-0AA2-CD52-BB8F-1D05E0858A77}" dt="2025-10-03T14:52:28.974" v="3899" actId="20577"/>
        <pc:sldMkLst>
          <pc:docMk/>
          <pc:sldMk cId="390677700" sldId="284"/>
        </pc:sldMkLst>
        <pc:spChg chg="mod">
          <ac:chgData name="Michaël Jeulin" userId="S::jeulin@abes.fr::ac9e5887-83ab-4757-a685-a02c129e0686" providerId="AD" clId="Web-{E8D2E482-0AA2-CD52-BB8F-1D05E0858A77}" dt="2025-10-03T14:52:28.974" v="3899" actId="20577"/>
          <ac:spMkLst>
            <pc:docMk/>
            <pc:sldMk cId="390677700" sldId="284"/>
            <ac:spMk id="2" creationId="{851D2CFC-2893-236E-1BD8-0D16CAC0CEB2}"/>
          </ac:spMkLst>
        </pc:spChg>
        <pc:spChg chg="mod">
          <ac:chgData name="Michaël Jeulin" userId="S::jeulin@abes.fr::ac9e5887-83ab-4757-a685-a02c129e0686" providerId="AD" clId="Web-{E8D2E482-0AA2-CD52-BB8F-1D05E0858A77}" dt="2025-10-03T14:39:16.291" v="3341" actId="20577"/>
          <ac:spMkLst>
            <pc:docMk/>
            <pc:sldMk cId="390677700" sldId="284"/>
            <ac:spMk id="4" creationId="{52F24AC5-B178-7263-3F06-93ACA9EF592A}"/>
          </ac:spMkLst>
        </pc:spChg>
      </pc:sldChg>
      <pc:sldChg chg="modSp add ord replId">
        <pc:chgData name="Michaël Jeulin" userId="S::jeulin@abes.fr::ac9e5887-83ab-4757-a685-a02c129e0686" providerId="AD" clId="Web-{E8D2E482-0AA2-CD52-BB8F-1D05E0858A77}" dt="2025-10-03T13:45:22.343" v="702" actId="14100"/>
        <pc:sldMkLst>
          <pc:docMk/>
          <pc:sldMk cId="1460977314" sldId="297"/>
        </pc:sldMkLst>
        <pc:spChg chg="mod">
          <ac:chgData name="Michaël Jeulin" userId="S::jeulin@abes.fr::ac9e5887-83ab-4757-a685-a02c129e0686" providerId="AD" clId="Web-{E8D2E482-0AA2-CD52-BB8F-1D05E0858A77}" dt="2025-10-03T13:45:22.343" v="702" actId="14100"/>
          <ac:spMkLst>
            <pc:docMk/>
            <pc:sldMk cId="1460977314" sldId="297"/>
            <ac:spMk id="2" creationId="{4A12401C-7DAA-F18E-76D3-BEA15E9C06B8}"/>
          </ac:spMkLst>
        </pc:spChg>
      </pc:sldChg>
    </pc:docChg>
  </pc:docChgLst>
  <pc:docChgLst>
    <pc:chgData name="Michaël Jeulin" userId="S::jeulin@abes.fr::ac9e5887-83ab-4757-a685-a02c129e0686" providerId="AD" clId="Web-{81180A25-4D6F-7C98-96F3-6048C3644C58}"/>
    <pc:docChg chg="modSld sldOrd">
      <pc:chgData name="Michaël Jeulin" userId="S::jeulin@abes.fr::ac9e5887-83ab-4757-a685-a02c129e0686" providerId="AD" clId="Web-{81180A25-4D6F-7C98-96F3-6048C3644C58}" dt="2025-09-22T15:19:14.525" v="414" actId="20577"/>
      <pc:docMkLst>
        <pc:docMk/>
      </pc:docMkLst>
      <pc:sldChg chg="modSp">
        <pc:chgData name="Michaël Jeulin" userId="S::jeulin@abes.fr::ac9e5887-83ab-4757-a685-a02c129e0686" providerId="AD" clId="Web-{81180A25-4D6F-7C98-96F3-6048C3644C58}" dt="2025-09-22T15:16:16.415" v="321" actId="20577"/>
        <pc:sldMkLst>
          <pc:docMk/>
          <pc:sldMk cId="1867464001" sldId="275"/>
        </pc:sldMkLst>
        <pc:spChg chg="mod">
          <ac:chgData name="Michaël Jeulin" userId="S::jeulin@abes.fr::ac9e5887-83ab-4757-a685-a02c129e0686" providerId="AD" clId="Web-{81180A25-4D6F-7C98-96F3-6048C3644C58}" dt="2025-09-22T15:16:16.415" v="321" actId="20577"/>
          <ac:spMkLst>
            <pc:docMk/>
            <pc:sldMk cId="1867464001" sldId="275"/>
            <ac:spMk id="2" creationId="{8218A59A-25EF-5589-508B-1B4CA77C678A}"/>
          </ac:spMkLst>
        </pc:spChg>
      </pc:sldChg>
      <pc:sldChg chg="modSp">
        <pc:chgData name="Michaël Jeulin" userId="S::jeulin@abes.fr::ac9e5887-83ab-4757-a685-a02c129e0686" providerId="AD" clId="Web-{81180A25-4D6F-7C98-96F3-6048C3644C58}" dt="2025-09-22T15:19:14.525" v="414" actId="20577"/>
        <pc:sldMkLst>
          <pc:docMk/>
          <pc:sldMk cId="3817275903" sldId="279"/>
        </pc:sldMkLst>
        <pc:spChg chg="mod">
          <ac:chgData name="Michaël Jeulin" userId="S::jeulin@abes.fr::ac9e5887-83ab-4757-a685-a02c129e0686" providerId="AD" clId="Web-{81180A25-4D6F-7C98-96F3-6048C3644C58}" dt="2025-09-22T15:03:51.020" v="61" actId="20577"/>
          <ac:spMkLst>
            <pc:docMk/>
            <pc:sldMk cId="3817275903" sldId="279"/>
            <ac:spMk id="2" creationId="{3B809990-8875-4E15-5B74-2D34658D014C}"/>
          </ac:spMkLst>
        </pc:spChg>
        <pc:spChg chg="mod">
          <ac:chgData name="Michaël Jeulin" userId="S::jeulin@abes.fr::ac9e5887-83ab-4757-a685-a02c129e0686" providerId="AD" clId="Web-{81180A25-4D6F-7C98-96F3-6048C3644C58}" dt="2025-09-22T15:19:14.525" v="414" actId="20577"/>
          <ac:spMkLst>
            <pc:docMk/>
            <pc:sldMk cId="3817275903" sldId="279"/>
            <ac:spMk id="4" creationId="{2793C3A2-6E38-DB73-26B6-4AB371EDD6D6}"/>
          </ac:spMkLst>
        </pc:spChg>
      </pc:sldChg>
      <pc:sldChg chg="modSp ord">
        <pc:chgData name="Michaël Jeulin" userId="S::jeulin@abes.fr::ac9e5887-83ab-4757-a685-a02c129e0686" providerId="AD" clId="Web-{81180A25-4D6F-7C98-96F3-6048C3644C58}" dt="2025-09-22T15:17:42.134" v="361" actId="20577"/>
        <pc:sldMkLst>
          <pc:docMk/>
          <pc:sldMk cId="390677700" sldId="284"/>
        </pc:sldMkLst>
        <pc:spChg chg="mod">
          <ac:chgData name="Michaël Jeulin" userId="S::jeulin@abes.fr::ac9e5887-83ab-4757-a685-a02c129e0686" providerId="AD" clId="Web-{81180A25-4D6F-7C98-96F3-6048C3644C58}" dt="2025-09-22T15:17:42.134" v="361" actId="20577"/>
          <ac:spMkLst>
            <pc:docMk/>
            <pc:sldMk cId="390677700" sldId="284"/>
            <ac:spMk id="4" creationId="{52F24AC5-B178-7263-3F06-93ACA9EF592A}"/>
          </ac:spMkLst>
        </pc:spChg>
      </pc:sldChg>
      <pc:sldChg chg="ord">
        <pc:chgData name="Michaël Jeulin" userId="S::jeulin@abes.fr::ac9e5887-83ab-4757-a685-a02c129e0686" providerId="AD" clId="Web-{81180A25-4D6F-7C98-96F3-6048C3644C58}" dt="2025-09-22T15:15:32.618" v="314"/>
        <pc:sldMkLst>
          <pc:docMk/>
          <pc:sldMk cId="1194537725" sldId="291"/>
        </pc:sldMkLst>
      </pc:sldChg>
    </pc:docChg>
  </pc:docChgLst>
  <pc:docChgLst>
    <pc:chgData name="Michaël Jeulin" userId="S::jeulin@abes.fr::ac9e5887-83ab-4757-a685-a02c129e0686" providerId="AD" clId="Web-{D286FEA5-0483-5426-9DE7-D9E70660A09F}"/>
    <pc:docChg chg="modSld">
      <pc:chgData name="Michaël Jeulin" userId="S::jeulin@abes.fr::ac9e5887-83ab-4757-a685-a02c129e0686" providerId="AD" clId="Web-{D286FEA5-0483-5426-9DE7-D9E70660A09F}" dt="2025-09-17T15:42:32.344" v="1" actId="20577"/>
      <pc:docMkLst>
        <pc:docMk/>
      </pc:docMkLst>
      <pc:sldChg chg="modSp">
        <pc:chgData name="Michaël Jeulin" userId="S::jeulin@abes.fr::ac9e5887-83ab-4757-a685-a02c129e0686" providerId="AD" clId="Web-{D286FEA5-0483-5426-9DE7-D9E70660A09F}" dt="2025-09-17T15:42:32.344" v="1" actId="20577"/>
        <pc:sldMkLst>
          <pc:docMk/>
          <pc:sldMk cId="581245148" sldId="287"/>
        </pc:sldMkLst>
        <pc:spChg chg="mod">
          <ac:chgData name="Michaël Jeulin" userId="S::jeulin@abes.fr::ac9e5887-83ab-4757-a685-a02c129e0686" providerId="AD" clId="Web-{D286FEA5-0483-5426-9DE7-D9E70660A09F}" dt="2025-09-17T15:42:32.344" v="1" actId="20577"/>
          <ac:spMkLst>
            <pc:docMk/>
            <pc:sldMk cId="581245148" sldId="287"/>
            <ac:spMk id="7" creationId="{2954AAB7-FA22-1D9F-D58A-CCB85392D11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1342" y="0"/>
            <a:ext cx="2946347" cy="498215"/>
          </a:xfrm>
          <a:prstGeom prst="rect">
            <a:avLst/>
          </a:prstGeom>
        </p:spPr>
        <p:txBody>
          <a:bodyPr vert="horz" lIns="91440" tIns="45720" rIns="91440" bIns="45720" rtlCol="0"/>
          <a:lstStyle>
            <a:lvl1pPr algn="r">
              <a:defRPr sz="1200"/>
            </a:lvl1pPr>
          </a:lstStyle>
          <a:p>
            <a:fld id="{5F73E51F-D7F4-4314-9DA1-18F0329138F2}" type="datetimeFigureOut">
              <a:rPr lang="fr-FR" smtClean="0"/>
              <a:t>16/10/2025</a:t>
            </a:fld>
            <a:endParaRPr lang="fr-FR"/>
          </a:p>
        </p:txBody>
      </p:sp>
      <p:sp>
        <p:nvSpPr>
          <p:cNvPr id="4" name="Espace réservé de l'image des diapositives 3"/>
          <p:cNvSpPr>
            <a:spLocks noGrp="1" noRot="1" noChangeAspect="1"/>
          </p:cNvSpPr>
          <p:nvPr>
            <p:ph type="sldImg" idx="2"/>
          </p:nvPr>
        </p:nvSpPr>
        <p:spPr>
          <a:xfrm>
            <a:off x="422275" y="1241425"/>
            <a:ext cx="5954713" cy="3351213"/>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927" y="4778722"/>
            <a:ext cx="5439410" cy="3909864"/>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31600"/>
            <a:ext cx="2946347" cy="498214"/>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200"/>
            </a:lvl1pPr>
          </a:lstStyle>
          <a:p>
            <a:fld id="{00712B84-B251-42B7-9EAD-23E079016A6C}" type="slidenum">
              <a:rPr lang="fr-FR" smtClean="0"/>
              <a:t>‹N°›</a:t>
            </a:fld>
            <a:endParaRPr lang="fr-FR"/>
          </a:p>
        </p:txBody>
      </p:sp>
    </p:spTree>
    <p:extLst>
      <p:ext uri="{BB962C8B-B14F-4D97-AF65-F5344CB8AC3E}">
        <p14:creationId xmlns:p14="http://schemas.microsoft.com/office/powerpoint/2010/main" val="2695448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documentation.abes.fr/sudoc/formats/unmb/zones/327.htm"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documentation.abes.fr/sudoc/formats/unmb/zones/371.htm"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documentation.abes.fr/sudoc/formats/unmb/zones/200.htm"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documentation.abes.fr/sudoc/formats/unmb/zones/039.htm"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documentation.abes.fr/sudoc/formats/unmb/zones/469.htm"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callisto-formation.fr/course/section.php?id=4222"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1241425"/>
            <a:ext cx="5954713" cy="3351213"/>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0712B84-B251-42B7-9EAD-23E079016A6C}" type="slidenum">
              <a:rPr lang="fr-FR" smtClean="0"/>
              <a:t>1</a:t>
            </a:fld>
            <a:endParaRPr lang="fr-FR"/>
          </a:p>
        </p:txBody>
      </p:sp>
    </p:spTree>
    <p:extLst>
      <p:ext uri="{BB962C8B-B14F-4D97-AF65-F5344CB8AC3E}">
        <p14:creationId xmlns:p14="http://schemas.microsoft.com/office/powerpoint/2010/main" val="4014031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03449A-89DA-0557-5ACE-1241A86A8B6D}"/>
            </a:ext>
          </a:extLst>
        </p:cNvPr>
        <p:cNvGrpSpPr/>
        <p:nvPr/>
      </p:nvGrpSpPr>
      <p:grpSpPr>
        <a:xfrm>
          <a:off x="0" y="0"/>
          <a:ext cx="0" cy="0"/>
          <a:chOff x="0" y="0"/>
          <a:chExt cx="0" cy="0"/>
        </a:xfrm>
      </p:grpSpPr>
      <p:sp>
        <p:nvSpPr>
          <p:cNvPr id="33794" name="Espace réservé de l'image des diapositives 1">
            <a:extLst>
              <a:ext uri="{FF2B5EF4-FFF2-40B4-BE49-F238E27FC236}">
                <a16:creationId xmlns:a16="http://schemas.microsoft.com/office/drawing/2014/main" id="{34867A80-6081-0CCC-7C71-646687FA5B68}"/>
              </a:ext>
            </a:extLst>
          </p:cNvPr>
          <p:cNvSpPr>
            <a:spLocks noGrp="1" noRot="1" noChangeAspect="1" noTextEdit="1"/>
          </p:cNvSpPr>
          <p:nvPr>
            <p:ph type="sldImg"/>
          </p:nvPr>
        </p:nvSpPr>
        <p:spPr bwMode="auto">
          <a:xfrm>
            <a:off x="90488" y="744538"/>
            <a:ext cx="6618287"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Espace réservé des commentaires 2">
            <a:extLst>
              <a:ext uri="{FF2B5EF4-FFF2-40B4-BE49-F238E27FC236}">
                <a16:creationId xmlns:a16="http://schemas.microsoft.com/office/drawing/2014/main" id="{941B68DA-177C-4FEB-2567-9789FC83FB8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dirty="0"/>
              <a:t>Voyons pour commencer ce qui a été fait du côté de Bacon. Les changements de ce côté ne sont pas visibles à première vue, pourtant ils sont importants.</a:t>
            </a:r>
          </a:p>
          <a:p>
            <a:endParaRPr lang="fr-FR" dirty="0"/>
          </a:p>
          <a:p>
            <a:r>
              <a:rPr lang="fr-FR" dirty="0"/>
              <a:t>Dans BACON, depuis 2018, une 26e colonne intitulée "</a:t>
            </a:r>
            <a:r>
              <a:rPr lang="fr-FR" dirty="0" err="1"/>
              <a:t>bestppn</a:t>
            </a:r>
            <a:r>
              <a:rPr lang="fr-FR" dirty="0"/>
              <a:t>" a été ajoutée aux champs standard de la recommandation </a:t>
            </a:r>
            <a:r>
              <a:rPr lang="fr-FR" dirty="0" err="1"/>
              <a:t>Kbart</a:t>
            </a:r>
            <a:r>
              <a:rPr lang="fr-FR" dirty="0"/>
              <a:t> II. Pour chaque titre, un algorithme recherchait un </a:t>
            </a:r>
            <a:r>
              <a:rPr lang="fr-FR" dirty="0" err="1"/>
              <a:t>ppn</a:t>
            </a:r>
            <a:r>
              <a:rPr lang="fr-FR" dirty="0"/>
              <a:t> dans le Sudoc en se basant au départ exclusivement sur un ISBN ou un ISSN d’édition imprimée ou électronique.</a:t>
            </a:r>
          </a:p>
          <a:p>
            <a:r>
              <a:rPr lang="fr-FR" dirty="0"/>
              <a:t>Suite au retour </a:t>
            </a:r>
          </a:p>
          <a:p>
            <a:endParaRPr lang="fr-FR" dirty="0"/>
          </a:p>
          <a:p>
            <a:r>
              <a:rPr lang="fr-FR" dirty="0"/>
              <a:t>En 2025, l'algorithme est entièrement refondu ; en fait, il a même été extrait de la base BACON, pour s'appuyer désormais sur une imbrication d'API.</a:t>
            </a:r>
          </a:p>
          <a:p>
            <a:endParaRPr lang="fr-FR" dirty="0"/>
          </a:p>
          <a:p>
            <a:pPr marL="171450" indent="-171450">
              <a:buFont typeface="Arial"/>
              <a:buChar char="•"/>
            </a:pPr>
            <a:r>
              <a:rPr lang="fr-FR" dirty="0"/>
              <a:t>Pour augmenter la fiabilité des PPN trouvés, les contrôles sur les notices trouvées ont été renforcés</a:t>
            </a:r>
          </a:p>
          <a:p>
            <a:pPr marL="628650" lvl="1" indent="-171450">
              <a:buFont typeface="Wingdings" panose="05000000000000000000" pitchFamily="2" charset="2"/>
              <a:buChar char="§"/>
            </a:pPr>
            <a:r>
              <a:rPr lang="fr-FR" dirty="0"/>
              <a:t>Mise à écart des notices fusionnées ou supprimées</a:t>
            </a:r>
          </a:p>
          <a:p>
            <a:pPr marL="628650" lvl="1" indent="-171450">
              <a:buFont typeface="Wingdings" panose="05000000000000000000" pitchFamily="2" charset="2"/>
              <a:buChar char="§"/>
            </a:pPr>
            <a:r>
              <a:rPr lang="fr-FR" dirty="0"/>
              <a:t>Contrôle sur le type de la notice attendue (monographie ou revue)</a:t>
            </a:r>
          </a:p>
          <a:p>
            <a:pPr marL="628650" lvl="1" indent="-171450">
              <a:buFont typeface="Wingdings" panose="05000000000000000000" pitchFamily="2" charset="2"/>
              <a:buChar char="§"/>
            </a:pPr>
            <a:r>
              <a:rPr lang="fr-FR" dirty="0"/>
              <a:t>Contrôle sur le support (électronique et imprimé), quelle que soit la façon dont on l’a obtenue (</a:t>
            </a:r>
            <a:r>
              <a:rPr lang="fr-FR" dirty="0" err="1"/>
              <a:t>online_identifier</a:t>
            </a:r>
            <a:r>
              <a:rPr lang="fr-FR" dirty="0"/>
              <a:t>, </a:t>
            </a:r>
            <a:r>
              <a:rPr lang="fr-FR" dirty="0" err="1"/>
              <a:t>print_identifier</a:t>
            </a:r>
            <a:r>
              <a:rPr lang="fr-FR" dirty="0"/>
              <a:t>, autre ) : le </a:t>
            </a:r>
            <a:r>
              <a:rPr lang="fr-FR" dirty="0" err="1"/>
              <a:t>bestppn</a:t>
            </a:r>
            <a:r>
              <a:rPr lang="fr-FR" dirty="0"/>
              <a:t> est forcément celui d'une notice de document électronique ("O") ; mais à défaut, un PPN de version imprimée sera mis à profit, comme on le verra tout à l’heure.</a:t>
            </a:r>
          </a:p>
          <a:p>
            <a:pPr marL="171450" indent="-171450">
              <a:buFont typeface="Arial"/>
              <a:buChar char="•"/>
            </a:pPr>
            <a:r>
              <a:rPr lang="fr-FR" dirty="0"/>
              <a:t>Pour trouver (un peu plus) de PPN</a:t>
            </a:r>
          </a:p>
          <a:p>
            <a:pPr marL="628650" lvl="1" indent="-171450">
              <a:buFont typeface="Wingdings" panose="05000000000000000000" pitchFamily="2" charset="2"/>
              <a:buChar char="§"/>
            </a:pPr>
            <a:r>
              <a:rPr lang="fr-FR" dirty="0"/>
              <a:t>Des subtilités du format </a:t>
            </a:r>
            <a:r>
              <a:rPr lang="fr-FR" dirty="0" err="1"/>
              <a:t>Unimarc</a:t>
            </a:r>
            <a:r>
              <a:rPr lang="fr-FR" dirty="0"/>
              <a:t> ont été exploitées : </a:t>
            </a:r>
            <a:endParaRPr lang="en-US" dirty="0">
              <a:solidFill>
                <a:srgbClr val="444444"/>
              </a:solidFill>
            </a:endParaRPr>
          </a:p>
          <a:p>
            <a:pPr marL="1085850" lvl="2" indent="-171450">
              <a:buFont typeface="Courier New" panose="02070309020205020404" pitchFamily="49" charset="0"/>
              <a:buChar char="o"/>
            </a:pPr>
            <a:r>
              <a:rPr lang="fr-FR" dirty="0"/>
              <a:t>une notice d'imprimé peut permettre de "rebondir" vers la version électronique si elle contient une zone de lien 452, ou 456</a:t>
            </a:r>
            <a:endParaRPr lang="en-US" dirty="0">
              <a:solidFill>
                <a:srgbClr val="444444"/>
              </a:solidFill>
            </a:endParaRPr>
          </a:p>
          <a:p>
            <a:pPr marL="1085850" lvl="2" indent="-171450">
              <a:buFont typeface="Courier New" panose="02070309020205020404" pitchFamily="49" charset="0"/>
              <a:buChar char="o"/>
            </a:pPr>
            <a:r>
              <a:rPr lang="fr-FR" dirty="0"/>
              <a:t>... ou si la notice recherchée possède le lien inverse vers elle (452 ou 455) !</a:t>
            </a:r>
            <a:endParaRPr lang="en-US" dirty="0">
              <a:solidFill>
                <a:srgbClr val="444444"/>
              </a:solidFill>
            </a:endParaRPr>
          </a:p>
          <a:p>
            <a:pPr marL="628650" lvl="1" indent="-171450">
              <a:buFont typeface="Wingdings" panose="05000000000000000000" pitchFamily="2" charset="2"/>
              <a:buChar char="§"/>
            </a:pPr>
            <a:r>
              <a:rPr lang="fr-FR" dirty="0"/>
              <a:t>Des méthodes de recherche supplémentaires ont été ajoutées : </a:t>
            </a:r>
            <a:endParaRPr lang="en-US" dirty="0">
              <a:solidFill>
                <a:srgbClr val="444444"/>
              </a:solidFill>
            </a:endParaRPr>
          </a:p>
          <a:p>
            <a:pPr marL="1085850" lvl="2" indent="-171450">
              <a:buFont typeface="Courier New" panose="02070309020205020404" pitchFamily="49" charset="0"/>
              <a:buChar char="o"/>
            </a:pPr>
            <a:r>
              <a:rPr lang="fr-FR" dirty="0"/>
              <a:t>La recherche par DOI</a:t>
            </a:r>
            <a:endParaRPr lang="en-US" dirty="0">
              <a:solidFill>
                <a:srgbClr val="444444"/>
              </a:solidFill>
            </a:endParaRPr>
          </a:p>
          <a:p>
            <a:pPr marL="1543050" lvl="3" indent="-171450">
              <a:buFont typeface="Courier New" panose="02070309020205020404" pitchFamily="49" charset="0"/>
              <a:buChar char="o"/>
            </a:pPr>
            <a:r>
              <a:rPr lang="fr-FR" dirty="0"/>
              <a:t>De plus de en plus de DOI sont présents dans les notices du Sudoc, en zone 017 ; d’autre part on peut les extraire assez fréquemment dans les colonnes </a:t>
            </a:r>
            <a:r>
              <a:rPr lang="fr-FR" dirty="0" err="1"/>
              <a:t>title_ide</a:t>
            </a:r>
            <a:r>
              <a:rPr lang="fr-FR" dirty="0"/>
              <a:t> et </a:t>
            </a:r>
            <a:r>
              <a:rPr lang="fr-FR" dirty="0" err="1"/>
              <a:t>itile_url</a:t>
            </a:r>
            <a:r>
              <a:rPr lang="fr-FR" dirty="0"/>
              <a:t> du </a:t>
            </a:r>
            <a:r>
              <a:rPr lang="fr-FR" dirty="0" err="1"/>
              <a:t>Kbart</a:t>
            </a:r>
            <a:r>
              <a:rPr lang="fr-FR" dirty="0"/>
              <a:t>.</a:t>
            </a:r>
          </a:p>
          <a:p>
            <a:pPr marL="1543050" lvl="3" indent="-171450">
              <a:buFont typeface="Courier New" panose="02070309020205020404" pitchFamily="49" charset="0"/>
              <a:buChar char="o"/>
            </a:pPr>
            <a:r>
              <a:rPr lang="fr-FR" dirty="0"/>
              <a:t>A chaque fois que c’est possible le DOI fait donc l’objet d’une recherche supplémentaire</a:t>
            </a:r>
          </a:p>
          <a:p>
            <a:pPr marL="1543050" lvl="3" indent="-171450">
              <a:buFont typeface="Courier New" panose="02070309020205020404" pitchFamily="49" charset="0"/>
              <a:buChar char="o"/>
            </a:pPr>
            <a:r>
              <a:rPr lang="fr-FR" dirty="0">
                <a:solidFill>
                  <a:srgbClr val="000000"/>
                </a:solidFill>
              </a:rPr>
              <a:t>A noter au passage qu’un webservice doi2ppn a été développé à l’occasion, et il existe de façon autonome bien qu’il ne soit pas encore documenté</a:t>
            </a:r>
          </a:p>
          <a:p>
            <a:pPr marL="171450" indent="-171450">
              <a:buFont typeface="Arial"/>
              <a:buChar char="•"/>
            </a:pPr>
            <a:r>
              <a:rPr lang="fr-FR" dirty="0"/>
              <a:t>Avec la multiplication des méthodes de recherche possibles, il a été décidé de la rendre multicritère et non plus alternative, et de pondérer les différentes méthodes</a:t>
            </a:r>
          </a:p>
          <a:p>
            <a:pPr marL="628650" lvl="1" indent="-171450">
              <a:buFont typeface="Wingdings" panose="05000000000000000000" pitchFamily="2" charset="2"/>
              <a:buChar char="§"/>
            </a:pPr>
            <a:r>
              <a:rPr lang="fr-FR" dirty="0"/>
              <a:t>Plusieurs recherches sont lancées simultanément en fonction des identifiants trouvés</a:t>
            </a:r>
          </a:p>
          <a:p>
            <a:pPr marL="628650" lvl="1" indent="-171450">
              <a:buFont typeface="Wingdings" panose="05000000000000000000" pitchFamily="2" charset="2"/>
              <a:buChar char="§"/>
            </a:pPr>
            <a:r>
              <a:rPr lang="fr-FR" dirty="0"/>
              <a:t>Elles trouveront (si tout va bien) le même </a:t>
            </a:r>
            <a:r>
              <a:rPr lang="fr-FR" dirty="0" err="1"/>
              <a:t>ppn</a:t>
            </a:r>
            <a:endParaRPr lang="fr-FR" dirty="0"/>
          </a:p>
          <a:p>
            <a:pPr marL="628650" lvl="1" indent="-171450">
              <a:buFont typeface="Wingdings" panose="05000000000000000000" pitchFamily="2" charset="2"/>
              <a:buChar char="§"/>
            </a:pPr>
            <a:r>
              <a:rPr lang="fr-FR" dirty="0"/>
              <a:t>Mais dans le cas ou plus d'un </a:t>
            </a:r>
            <a:r>
              <a:rPr lang="fr-FR" dirty="0" err="1"/>
              <a:t>ppn</a:t>
            </a:r>
            <a:r>
              <a:rPr lang="fr-FR" dirty="0"/>
              <a:t> est trouvé : chaque </a:t>
            </a:r>
            <a:r>
              <a:rPr lang="fr-FR" dirty="0" err="1"/>
              <a:t>ppn</a:t>
            </a:r>
            <a:r>
              <a:rPr lang="fr-FR" dirty="0"/>
              <a:t> est pondéré différemment selon les méthodes utilisées pour le trouver (ex. </a:t>
            </a:r>
            <a:r>
              <a:rPr lang="fr-FR" dirty="0" err="1"/>
              <a:t>doi</a:t>
            </a:r>
            <a:r>
              <a:rPr lang="fr-FR" dirty="0"/>
              <a:t> </a:t>
            </a:r>
            <a:r>
              <a:rPr lang="fr-FR" dirty="0" err="1"/>
              <a:t>vbs</a:t>
            </a:r>
            <a:r>
              <a:rPr lang="fr-FR" dirty="0"/>
              <a:t> </a:t>
            </a:r>
            <a:r>
              <a:rPr lang="fr-FR" dirty="0" err="1"/>
              <a:t>isbn</a:t>
            </a:r>
            <a:r>
              <a:rPr lang="fr-FR" dirty="0"/>
              <a:t>…)</a:t>
            </a:r>
          </a:p>
          <a:p>
            <a:pPr marL="1085850" lvl="2" indent="-171450">
              <a:buFont typeface="Courier New" panose="02070309020205020404" pitchFamily="49" charset="0"/>
              <a:buChar char="o"/>
            </a:pPr>
            <a:r>
              <a:rPr lang="fr-FR" dirty="0"/>
              <a:t>A noter que si deux PPN sortent ex-aequo, on n'en choisit pas un au hasard : donc pas de </a:t>
            </a:r>
            <a:r>
              <a:rPr lang="fr-FR" dirty="0" err="1"/>
              <a:t>ppn</a:t>
            </a:r>
            <a:r>
              <a:rPr lang="fr-FR" dirty="0"/>
              <a:t> dans ce cas.</a:t>
            </a:r>
          </a:p>
          <a:p>
            <a:pPr marL="171450" indent="-171450">
              <a:buFont typeface="Arial"/>
              <a:buChar char="•"/>
            </a:pPr>
            <a:endParaRPr lang="fr-FR" dirty="0"/>
          </a:p>
          <a:p>
            <a:pPr marL="171450" indent="-171450">
              <a:buFont typeface="Arial"/>
              <a:buChar char="•"/>
            </a:pPr>
            <a:r>
              <a:rPr lang="fr-FR" dirty="0"/>
              <a:t>Enfin, une recherche combinée "date-auteur-titre" a été ajoutée : dans le cas où aucun identifiant n'est disponible dans le fichier </a:t>
            </a:r>
            <a:r>
              <a:rPr lang="fr-FR" dirty="0" err="1"/>
              <a:t>Kbart</a:t>
            </a:r>
            <a:r>
              <a:rPr lang="fr-FR" dirty="0"/>
              <a:t>, ou qu'aucun résultat n'a été trouvé, une recherche spéciale "date-auteur-titre" a été ajoutée. Avec deux restrictions importantes :</a:t>
            </a:r>
          </a:p>
          <a:p>
            <a:pPr marL="628650" lvl="1" indent="-171450">
              <a:buFont typeface="Wingdings" panose="05000000000000000000" pitchFamily="2" charset="2"/>
              <a:buChar char="§"/>
            </a:pPr>
            <a:r>
              <a:rPr lang="fr-FR" dirty="0"/>
              <a:t>Elle ne s'applique qu'aux monographies, car elle est peu pertinente pour les ressources continues</a:t>
            </a:r>
          </a:p>
          <a:p>
            <a:pPr marL="628650" lvl="1" indent="-171450">
              <a:buFont typeface="Wingdings" panose="05000000000000000000" pitchFamily="2" charset="2"/>
              <a:buChar char="§"/>
            </a:pPr>
            <a:r>
              <a:rPr lang="fr-FR" dirty="0"/>
              <a:t>Et contrairement aux autres recherches, elle n'est pas effectuée parallèlement aux autres, mais en dernier recours – ce type de requête étant techniquement coûteux.</a:t>
            </a:r>
          </a:p>
          <a:p>
            <a:pPr marL="285750" lvl="1" indent="0">
              <a:buFont typeface="Courier New"/>
              <a:buNone/>
            </a:pPr>
            <a:endParaRPr lang="fr-FR" dirty="0"/>
          </a:p>
          <a:p>
            <a:pPr marL="0" lvl="0" indent="-171450">
              <a:buFont typeface="Courier New"/>
              <a:buNone/>
            </a:pPr>
            <a:r>
              <a:rPr lang="fr-FR" dirty="0"/>
              <a:t>Malgré l’ajout de toutes ces subtilités, on a encore beaucoup de trous à la fin, car l’algorithme ne peut trouver que ce qui existe.</a:t>
            </a:r>
          </a:p>
          <a:p>
            <a:pPr marL="0" lvl="0" indent="-171450">
              <a:buFont typeface="Courier New"/>
              <a:buNone/>
            </a:pPr>
            <a:endParaRPr lang="fr-FR" dirty="0"/>
          </a:p>
          <a:p>
            <a:pPr marL="0" lvl="0" indent="-171450">
              <a:buFont typeface="Courier New"/>
              <a:buNone/>
            </a:pPr>
            <a:r>
              <a:rPr lang="fr-FR" dirty="0"/>
              <a:t>J’insiste ici sur un point : ces perfectionnements ne sont pas seulement destinés à trouver ce qui existe, mais surtout à être raisonnablement certain que ce qui n’a pas été trouvé n’existe pas : ceci permettant d’identifier les lacunes dans le Sudoc et d’y remédier. Nous verrons comment un peu après.</a:t>
            </a:r>
          </a:p>
          <a:p>
            <a:pPr marL="285750" lvl="1" indent="0">
              <a:buFont typeface="Courier New"/>
              <a:buNone/>
            </a:pPr>
            <a:endParaRPr lang="fr-FR" dirty="0"/>
          </a:p>
          <a:p>
            <a:endParaRPr lang="fr-FR" dirty="0"/>
          </a:p>
        </p:txBody>
      </p:sp>
      <p:sp>
        <p:nvSpPr>
          <p:cNvPr id="4" name="Espace réservé du numéro de diapositive 3">
            <a:extLst>
              <a:ext uri="{FF2B5EF4-FFF2-40B4-BE49-F238E27FC236}">
                <a16:creationId xmlns:a16="http://schemas.microsoft.com/office/drawing/2014/main" id="{249AEEE2-9451-B4CA-84B6-564E3C95494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E1EE5-6A75-46C7-B7A1-1981E51235D0}"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Espace réservé de la date 1">
            <a:extLst>
              <a:ext uri="{FF2B5EF4-FFF2-40B4-BE49-F238E27FC236}">
                <a16:creationId xmlns:a16="http://schemas.microsoft.com/office/drawing/2014/main" id="{D8284B10-65A6-EA3C-1158-7A360198242E}"/>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25/09/2014</a:t>
            </a:r>
          </a:p>
        </p:txBody>
      </p:sp>
    </p:spTree>
    <p:extLst>
      <p:ext uri="{BB962C8B-B14F-4D97-AF65-F5344CB8AC3E}">
        <p14:creationId xmlns:p14="http://schemas.microsoft.com/office/powerpoint/2010/main" val="31355343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A242D-3724-AD9E-28E9-EFB002AF9905}"/>
            </a:ext>
          </a:extLst>
        </p:cNvPr>
        <p:cNvGrpSpPr/>
        <p:nvPr/>
      </p:nvGrpSpPr>
      <p:grpSpPr>
        <a:xfrm>
          <a:off x="0" y="0"/>
          <a:ext cx="0" cy="0"/>
          <a:chOff x="0" y="0"/>
          <a:chExt cx="0" cy="0"/>
        </a:xfrm>
      </p:grpSpPr>
      <p:sp>
        <p:nvSpPr>
          <p:cNvPr id="33794" name="Espace réservé de l'image des diapositives 1">
            <a:extLst>
              <a:ext uri="{FF2B5EF4-FFF2-40B4-BE49-F238E27FC236}">
                <a16:creationId xmlns:a16="http://schemas.microsoft.com/office/drawing/2014/main" id="{A391CFB7-EE9F-1C3F-1B9B-42E836EBB214}"/>
              </a:ext>
            </a:extLst>
          </p:cNvPr>
          <p:cNvSpPr>
            <a:spLocks noGrp="1" noRot="1" noChangeAspect="1" noTextEdit="1"/>
          </p:cNvSpPr>
          <p:nvPr>
            <p:ph type="sldImg"/>
          </p:nvPr>
        </p:nvSpPr>
        <p:spPr bwMode="auto">
          <a:xfrm>
            <a:off x="90488" y="744538"/>
            <a:ext cx="6618287"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Espace réservé des commentaires 2">
            <a:extLst>
              <a:ext uri="{FF2B5EF4-FFF2-40B4-BE49-F238E27FC236}">
                <a16:creationId xmlns:a16="http://schemas.microsoft.com/office/drawing/2014/main" id="{CB22A143-0ACE-62B6-7DD5-D6461FC2395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b="0" dirty="0"/>
              <a:t>Les nouveautés les plus visibles sont toutefois du côté du Sudoc, comme certains d'entre vous ont déjà pu déjà le remarquer.</a:t>
            </a:r>
          </a:p>
          <a:p>
            <a:pPr marL="285750" indent="-285750">
              <a:buFont typeface="Arial" panose="020B0604020202020204" pitchFamily="34" charset="0"/>
              <a:buChar char="•"/>
            </a:pPr>
            <a:r>
              <a:rPr lang="fr-FR" b="0" dirty="0"/>
              <a:t>La première nouveauté : c’est la création d’un nouveau type de notices de bouquets : près de 1500 notices de bouquet commercial de type </a:t>
            </a:r>
            <a:r>
              <a:rPr lang="fr-FR" b="0" dirty="0" err="1"/>
              <a:t>Qp</a:t>
            </a:r>
            <a:r>
              <a:rPr lang="fr-FR" b="0" dirty="0"/>
              <a:t> ont été créées. Ces notices sont le reflet des bouquets de la base de connaissance nationale BACON dans le Sudoc. Il s’agit de notice de bouquet commercial à distinguer des notices de collection de documents électroniques de type </a:t>
            </a:r>
            <a:r>
              <a:rPr lang="fr-FR" b="0" dirty="0" err="1"/>
              <a:t>Od</a:t>
            </a:r>
            <a:r>
              <a:rPr lang="fr-FR" b="0" dirty="0"/>
              <a:t>.</a:t>
            </a:r>
          </a:p>
          <a:p>
            <a:pPr marL="285750" indent="-285750">
              <a:buFont typeface="Arial" panose="020B0604020202020204" pitchFamily="34" charset="0"/>
              <a:buChar char="•"/>
            </a:pPr>
            <a:r>
              <a:rPr lang="fr-FR" b="0" dirty="0"/>
              <a:t>L’autre nouveauté, c’est la création d’une nouvelle zone </a:t>
            </a:r>
            <a:r>
              <a:rPr lang="fr-FR" b="0" i="1" dirty="0"/>
              <a:t>469 </a:t>
            </a:r>
            <a:r>
              <a:rPr lang="fr-FR" b="0" dirty="0"/>
              <a:t>qui permet de relier les notices des titres de revues ou de monographies électroniques composant le bouquet avec les nouvelles notices bouquet, les notices </a:t>
            </a:r>
            <a:r>
              <a:rPr lang="fr-FR" b="0" dirty="0" err="1"/>
              <a:t>Qp</a:t>
            </a:r>
            <a:r>
              <a:rPr lang="fr-FR" b="0" dirty="0"/>
              <a:t> : à ce jour, nous comptons plus de 830 000 notices liées via cette nouvelle zone 469</a:t>
            </a:r>
          </a:p>
          <a:p>
            <a:endParaRPr lang="fr-FR" dirty="0"/>
          </a:p>
          <a:p>
            <a:r>
              <a:rPr lang="fr-FR" b="0" dirty="0"/>
              <a:t>Les notices bouquet </a:t>
            </a:r>
            <a:r>
              <a:rPr lang="fr-FR" b="0" dirty="0" err="1"/>
              <a:t>Qp</a:t>
            </a:r>
            <a:r>
              <a:rPr lang="fr-FR" b="0" dirty="0"/>
              <a:t> sont maintenues par l’Abes, elles sont en statut « </a:t>
            </a:r>
            <a:r>
              <a:rPr lang="fr-FR" b="0" i="0" dirty="0"/>
              <a:t>verrouillées » et ne sont pas modifiables par le réseau.</a:t>
            </a:r>
            <a:r>
              <a:rPr lang="fr-FR" i="0" dirty="0"/>
              <a:t> Il </a:t>
            </a:r>
            <a:r>
              <a:rPr lang="fr-FR" dirty="0"/>
              <a:t>est toutefois possible de localiser des exemplaires sous ces notices. L’Abes</a:t>
            </a:r>
            <a:r>
              <a:rPr lang="fr-FR" b="0" dirty="0"/>
              <a:t> encourage d’ailleurs les établissements à se localiser sous les notices bouquets de manière à cartographier les abonnements et les acquisitions des ressources électroniques des établissements du réseau pour que le Sudoc ne soit pas </a:t>
            </a:r>
            <a:r>
              <a:rPr lang="fr-FR" dirty="0"/>
              <a:t>seulement un réservoir de données mais qu’il ait également pour fonction d’indiquer quelle ressource électronique est accessible dans quelle bibliothèque. </a:t>
            </a:r>
          </a:p>
          <a:p>
            <a:endParaRPr lang="fr-FR"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dirty="0"/>
              <a:t>A ce jour les notices de bouquets et les zones 469 ne sont pas encore exportées vers les systèmes de gestion de bibliothèques des établissements membres du réseau. </a:t>
            </a:r>
            <a:r>
              <a:rPr lang="fr-FR" b="0" dirty="0"/>
              <a:t>Il est prévu de les intégrer au Service des transferts réguliers, mais ce n'est pas encore le cas. </a:t>
            </a:r>
          </a:p>
          <a:p>
            <a:endParaRPr lang="fr-FR" dirty="0"/>
          </a:p>
          <a:p>
            <a:endParaRPr lang="fr-FR" dirty="0"/>
          </a:p>
        </p:txBody>
      </p:sp>
      <p:sp>
        <p:nvSpPr>
          <p:cNvPr id="4" name="Espace réservé du numéro de diapositive 3">
            <a:extLst>
              <a:ext uri="{FF2B5EF4-FFF2-40B4-BE49-F238E27FC236}">
                <a16:creationId xmlns:a16="http://schemas.microsoft.com/office/drawing/2014/main" id="{32CEA007-0B84-6C07-AF4B-54C80B4BFDE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E1EE5-6A75-46C7-B7A1-1981E51235D0}"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Espace réservé de la date 1">
            <a:extLst>
              <a:ext uri="{FF2B5EF4-FFF2-40B4-BE49-F238E27FC236}">
                <a16:creationId xmlns:a16="http://schemas.microsoft.com/office/drawing/2014/main" id="{934D7787-4BED-2FC9-5039-282ED4CA6FAC}"/>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25/09/2014</a:t>
            </a:r>
          </a:p>
        </p:txBody>
      </p:sp>
    </p:spTree>
    <p:extLst>
      <p:ext uri="{BB962C8B-B14F-4D97-AF65-F5344CB8AC3E}">
        <p14:creationId xmlns:p14="http://schemas.microsoft.com/office/powerpoint/2010/main" val="33684019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8BDBBA-573D-E1B5-9843-B4B33CD44923}"/>
            </a:ext>
          </a:extLst>
        </p:cNvPr>
        <p:cNvGrpSpPr/>
        <p:nvPr/>
      </p:nvGrpSpPr>
      <p:grpSpPr>
        <a:xfrm>
          <a:off x="0" y="0"/>
          <a:ext cx="0" cy="0"/>
          <a:chOff x="0" y="0"/>
          <a:chExt cx="0" cy="0"/>
        </a:xfrm>
      </p:grpSpPr>
      <p:sp>
        <p:nvSpPr>
          <p:cNvPr id="33794" name="Espace réservé de l'image des diapositives 1">
            <a:extLst>
              <a:ext uri="{FF2B5EF4-FFF2-40B4-BE49-F238E27FC236}">
                <a16:creationId xmlns:a16="http://schemas.microsoft.com/office/drawing/2014/main" id="{024AFE0A-FCD9-3E6A-66B9-8BD25038AF6D}"/>
              </a:ext>
            </a:extLst>
          </p:cNvPr>
          <p:cNvSpPr>
            <a:spLocks noGrp="1" noRot="1" noChangeAspect="1" noTextEdit="1"/>
          </p:cNvSpPr>
          <p:nvPr>
            <p:ph type="sldImg"/>
          </p:nvPr>
        </p:nvSpPr>
        <p:spPr bwMode="auto">
          <a:xfrm>
            <a:off x="90488" y="744538"/>
            <a:ext cx="6618287"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Espace réservé des commentaires 2">
            <a:extLst>
              <a:ext uri="{FF2B5EF4-FFF2-40B4-BE49-F238E27FC236}">
                <a16:creationId xmlns:a16="http://schemas.microsoft.com/office/drawing/2014/main" id="{A05CFFE2-EDCA-79A6-5A1B-D9DAFAAA41A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b="0" dirty="0"/>
              <a:t>Pour entrer un peu plus dans le détail, vous voyez affiché à l’écran, un exemple de nouvelle notice de bouquet commercial.</a:t>
            </a:r>
          </a:p>
          <a:p>
            <a:r>
              <a:rPr lang="fr-FR" b="0" dirty="0"/>
              <a:t>Vous voyez également le bouquet équivalent dans BACON.</a:t>
            </a:r>
          </a:p>
          <a:p>
            <a:endParaRPr lang="fr-FR" b="0" dirty="0"/>
          </a:p>
          <a:p>
            <a:r>
              <a:rPr lang="fr-FR" b="0" dirty="0"/>
              <a:t>Ce qui est intéressant à noter sur ces notices </a:t>
            </a:r>
            <a:r>
              <a:rPr lang="fr-FR" b="0" dirty="0" err="1"/>
              <a:t>Qp</a:t>
            </a:r>
            <a:r>
              <a:rPr lang="fr-FR" b="0" dirty="0"/>
              <a:t> :</a:t>
            </a:r>
          </a:p>
          <a:p>
            <a:pPr marL="171450" indent="-171450">
              <a:buFont typeface="Wingdings" panose="05000000000000000000" pitchFamily="2" charset="2"/>
              <a:buChar char="Ø"/>
            </a:pPr>
            <a:r>
              <a:rPr lang="fr-FR" b="0" dirty="0"/>
              <a:t>Le RCR de création, spécifique à ce flux BACON-Sudoc</a:t>
            </a:r>
          </a:p>
          <a:p>
            <a:pPr marL="171450" indent="-171450">
              <a:buFont typeface="Wingdings" panose="05000000000000000000" pitchFamily="2" charset="2"/>
              <a:buChar char="Ø"/>
            </a:pPr>
            <a:r>
              <a:rPr lang="fr-FR" b="0" dirty="0"/>
              <a:t>Le nombre de titres reliés, c’est-à-dire le nombre de notices de monographies ou de revues électroniques appartenant au bouquet commercial. En l’occurrence, il s’agit ici d’un bouquet Numérique Premium, un bouquet de monographies électroniques.</a:t>
            </a:r>
          </a:p>
          <a:p>
            <a:pPr marL="0" indent="0">
              <a:buFontTx/>
              <a:buNone/>
            </a:pPr>
            <a:r>
              <a:rPr lang="fr-FR" b="0" dirty="0"/>
              <a:t>Sachez que le nombre de titres reliés peut présenter un décalage avec le nombre de titres contenus dans un fichier KBART de BACON, évidemment c’est un peu regrettable mais cela peut arriver selon le moment du processus ou s’il y a eu une erreur bloquante ou un bug au moment de l’insertion automatisée de la zone 469.</a:t>
            </a:r>
          </a:p>
          <a:p>
            <a:pPr marL="171450" indent="-171450">
              <a:buFont typeface="Wingdings" panose="05000000000000000000" pitchFamily="2" charset="2"/>
              <a:buChar char="Ø"/>
            </a:pPr>
            <a:r>
              <a:rPr lang="fr-FR" b="0" dirty="0"/>
              <a:t>Le zone 033 destinée à indiquer un identifiant pérenne de la notice dans un autre système qui dans cette notice contient l’URL d’accès au bouquet BACON</a:t>
            </a:r>
          </a:p>
          <a:p>
            <a:pPr marL="171450" indent="-171450">
              <a:buFont typeface="Wingdings" panose="05000000000000000000" pitchFamily="2" charset="2"/>
              <a:buChar char="Ø"/>
            </a:pPr>
            <a:r>
              <a:rPr lang="fr-FR" b="0" dirty="0"/>
              <a:t>La zone 039 : Identifiant d'un bouquet commercial, il s’agit ici d’une zone spécifique qui </a:t>
            </a:r>
            <a:r>
              <a:rPr lang="fr-FR" dirty="0"/>
              <a:t>n'est utilisée que dans les notices de bouquets (</a:t>
            </a:r>
            <a:r>
              <a:rPr lang="fr-FR" dirty="0" err="1"/>
              <a:t>Qp</a:t>
            </a:r>
            <a:r>
              <a:rPr lang="fr-FR" dirty="0"/>
              <a:t>) et </a:t>
            </a:r>
            <a:r>
              <a:rPr lang="fr-FR" b="0" dirty="0"/>
              <a:t>qui correspond au nom du bouquet dans BACON. L’</a:t>
            </a:r>
            <a:r>
              <a:rPr lang="fr-FR" dirty="0"/>
              <a:t>identifiant est constitué par une chaîne de caractères en trois parties séparées par des </a:t>
            </a:r>
            <a:r>
              <a:rPr lang="fr-FR" dirty="0" err="1"/>
              <a:t>underscores</a:t>
            </a:r>
            <a:r>
              <a:rPr lang="fr-FR" dirty="0"/>
              <a:t> (« _ ») : la première partie désigne le diffuseur,</a:t>
            </a:r>
            <a:r>
              <a:rPr lang="fr-FR" dirty="0">
                <a:ea typeface="Verdana" panose="020B0604030504040204" pitchFamily="34" charset="0"/>
              </a:rPr>
              <a:t> que l’on peut aussi retrouver sous l’appellation fournisseur de contenu ou provider dans BACON. </a:t>
            </a:r>
            <a:r>
              <a:rPr lang="fr-FR" dirty="0"/>
              <a:t>de ce bouquet, la deuxième et la troisième parties permettent d'identifier le bouquet lui-même au sein de l'offre du diffuseur. Il faut savoir que la zone 039 est propre au Sudoc et n'appartient pas au format UNIMARC et que c’est une zone actuellement verrouillée.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fr-FR" b="0" dirty="0"/>
              <a:t>Autre zone spécifique, la zone 139, qui elle aussi n’est </a:t>
            </a:r>
            <a:r>
              <a:rPr lang="fr-FR" dirty="0"/>
              <a:t>utilisée que dans les notices de bouquets (</a:t>
            </a:r>
            <a:r>
              <a:rPr lang="fr-FR" dirty="0" err="1"/>
              <a:t>Qp</a:t>
            </a:r>
            <a:r>
              <a:rPr lang="fr-FR" dirty="0"/>
              <a:t>). Tout comme la zone 039, cette zone est propre au Sudoc, n'appartient pas au format UNIMARC et est actuellement verrouillée. Elle contient des données codées apportant des informations spécifiques aux bouquets tels que signalés dans BACON : des informations sur le type de contenu, s’il s’agit de bouquet de monographie ou de revues par exemple, de licence nationale, de bouquets thématiques ainsi que des informations sur le type d’accès : gratuit, payant.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FR" dirty="0"/>
              <a:t>Ces codes sont doublés par des zones de notes (</a:t>
            </a:r>
            <a:r>
              <a:rPr lang="fr-FR" dirty="0">
                <a:hlinkClick r:id="rId3"/>
              </a:rPr>
              <a:t>327</a:t>
            </a:r>
            <a:r>
              <a:rPr lang="fr-FR" dirty="0"/>
              <a:t>, </a:t>
            </a:r>
            <a:r>
              <a:rPr lang="fr-FR" dirty="0">
                <a:hlinkClick r:id="rId4"/>
              </a:rPr>
              <a:t>371</a:t>
            </a:r>
            <a:r>
              <a:rPr lang="fr-FR" dirty="0"/>
              <a:t>).</a:t>
            </a:r>
          </a:p>
          <a:p>
            <a:r>
              <a:rPr lang="fr-FR" dirty="0"/>
              <a:t>Elle n'est pas destinée à être exportée.</a:t>
            </a:r>
          </a:p>
          <a:p>
            <a:pPr marL="0" indent="0">
              <a:buFontTx/>
              <a:buNone/>
            </a:pPr>
            <a:r>
              <a:rPr lang="fr-FR" b="0" dirty="0"/>
              <a:t> </a:t>
            </a:r>
          </a:p>
          <a:p>
            <a:r>
              <a:rPr lang="fr-FR" b="0" dirty="0"/>
              <a:t>Les notices de bouquets </a:t>
            </a:r>
            <a:r>
              <a:rPr lang="fr-FR" b="0" dirty="0" err="1"/>
              <a:t>Qp</a:t>
            </a:r>
            <a:r>
              <a:rPr lang="fr-FR" b="0" dirty="0"/>
              <a:t> ne font pas l’objet d’une création automatisée. En phase projet, les notices bouquet ont été créées en masse à partir de l’existant dans BACON et un travail sur une harmonisation et une clarification des titres a été réalisé. Les données relatives à la langue et au lieu de diffusion ont été standardisés pour faciliter la création en masse.</a:t>
            </a:r>
          </a:p>
          <a:p>
            <a:endParaRPr lang="fr-FR" b="0" dirty="0"/>
          </a:p>
          <a:p>
            <a:endParaRPr lang="fr-FR" b="0" dirty="0"/>
          </a:p>
          <a:p>
            <a:endParaRPr lang="fr-FR" b="0" dirty="0"/>
          </a:p>
        </p:txBody>
      </p:sp>
      <p:sp>
        <p:nvSpPr>
          <p:cNvPr id="4" name="Espace réservé du numéro de diapositive 3">
            <a:extLst>
              <a:ext uri="{FF2B5EF4-FFF2-40B4-BE49-F238E27FC236}">
                <a16:creationId xmlns:a16="http://schemas.microsoft.com/office/drawing/2014/main" id="{A9F93AD0-24EE-5D2E-162C-2FC39D520E0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E1EE5-6A75-46C7-B7A1-1981E51235D0}"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Espace réservé de la date 1">
            <a:extLst>
              <a:ext uri="{FF2B5EF4-FFF2-40B4-BE49-F238E27FC236}">
                <a16:creationId xmlns:a16="http://schemas.microsoft.com/office/drawing/2014/main" id="{C49FE5EE-B125-B1F3-18D4-54434CD695B4}"/>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25/09/2014</a:t>
            </a:r>
          </a:p>
        </p:txBody>
      </p:sp>
    </p:spTree>
    <p:extLst>
      <p:ext uri="{BB962C8B-B14F-4D97-AF65-F5344CB8AC3E}">
        <p14:creationId xmlns:p14="http://schemas.microsoft.com/office/powerpoint/2010/main" val="23394441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Petit focus sur la zone 469.</a:t>
            </a:r>
          </a:p>
          <a:p>
            <a:r>
              <a:rPr lang="fr-FR" dirty="0"/>
              <a:t>La zone 469 contient un lien vers les notices de bouquet </a:t>
            </a:r>
            <a:r>
              <a:rPr lang="fr-FR" dirty="0" err="1"/>
              <a:t>Qp</a:t>
            </a:r>
            <a:r>
              <a:rPr lang="fr-FR" dirty="0"/>
              <a:t> et elle concerne aussi bien les monographies que les revues électroniques mais il faut noter que conformément aux consignes de catalogage :</a:t>
            </a:r>
          </a:p>
          <a:p>
            <a:r>
              <a:rPr lang="fr-FR" dirty="0"/>
              <a:t>Une notice de monographie peut être liée à un ou plusieurs bouquets d'un </a:t>
            </a:r>
            <a:r>
              <a:rPr lang="fr-FR" b="1" dirty="0"/>
              <a:t>même</a:t>
            </a:r>
            <a:r>
              <a:rPr lang="fr-FR" dirty="0"/>
              <a:t> diffuseur. </a:t>
            </a:r>
          </a:p>
          <a:p>
            <a:r>
              <a:rPr lang="fr-FR" dirty="0"/>
              <a:t>Une notice de ressource continue peut être liée à des bouquets d'un même diffuseur ou de plusieurs diffuseurs différents.</a:t>
            </a:r>
          </a:p>
          <a:p>
            <a:r>
              <a:rPr lang="fr-FR" dirty="0"/>
              <a:t>L'interface de catalogage du Sudoc affiche sous forme d'« expansion », le contenu de la zone </a:t>
            </a:r>
            <a:r>
              <a:rPr lang="fr-FR" dirty="0">
                <a:hlinkClick r:id="rId3"/>
              </a:rPr>
              <a:t>200</a:t>
            </a:r>
            <a:r>
              <a:rPr lang="fr-FR" dirty="0"/>
              <a:t> $a soit le titre ; et l’identifiant BACON en zone </a:t>
            </a:r>
            <a:r>
              <a:rPr lang="fr-FR" dirty="0">
                <a:hlinkClick r:id="rId4"/>
              </a:rPr>
              <a:t>039</a:t>
            </a:r>
            <a:r>
              <a:rPr lang="fr-FR" dirty="0"/>
              <a:t> de la notice liée.</a:t>
            </a:r>
          </a:p>
          <a:p>
            <a:r>
              <a:rPr lang="fr-FR" dirty="0"/>
              <a:t>La zone 469 est affichée dans l'interface publique avec ces mêmes informations mais elle n’est pas encore exportée.</a:t>
            </a:r>
          </a:p>
          <a:p>
            <a:endParaRPr lang="fr-FR" dirty="0"/>
          </a:p>
          <a:p>
            <a:r>
              <a:rPr lang="fr-FR" dirty="0"/>
              <a:t>Cette zone est elle aussi propre au Sudoc et n'appartient pas au format UNIMARC.</a:t>
            </a:r>
          </a:p>
          <a:p>
            <a:r>
              <a:rPr lang="fr-FR" dirty="0"/>
              <a:t>C'est une zone actuellement verrouillée car générée, modifiée ou supprimée automatiquement par programme lors des mises à jour dans BACON.</a:t>
            </a:r>
          </a:p>
        </p:txBody>
      </p:sp>
      <p:sp>
        <p:nvSpPr>
          <p:cNvPr id="4" name="Espace réservé du numéro de diapositive 3"/>
          <p:cNvSpPr>
            <a:spLocks noGrp="1"/>
          </p:cNvSpPr>
          <p:nvPr>
            <p:ph type="sldNum" sz="quarter" idx="5"/>
          </p:nvPr>
        </p:nvSpPr>
        <p:spPr/>
        <p:txBody>
          <a:bodyPr/>
          <a:lstStyle/>
          <a:p>
            <a:fld id="{00712B84-B251-42B7-9EAD-23E079016A6C}" type="slidenum">
              <a:rPr lang="fr-FR" smtClean="0"/>
              <a:t>13</a:t>
            </a:fld>
            <a:endParaRPr lang="fr-FR"/>
          </a:p>
        </p:txBody>
      </p:sp>
    </p:spTree>
    <p:extLst>
      <p:ext uri="{BB962C8B-B14F-4D97-AF65-F5344CB8AC3E}">
        <p14:creationId xmlns:p14="http://schemas.microsoft.com/office/powerpoint/2010/main" val="42251987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A17497-05D5-4F2C-867B-E3F3ACD49A3C}"/>
            </a:ext>
          </a:extLst>
        </p:cNvPr>
        <p:cNvGrpSpPr/>
        <p:nvPr/>
      </p:nvGrpSpPr>
      <p:grpSpPr>
        <a:xfrm>
          <a:off x="0" y="0"/>
          <a:ext cx="0" cy="0"/>
          <a:chOff x="0" y="0"/>
          <a:chExt cx="0" cy="0"/>
        </a:xfrm>
      </p:grpSpPr>
      <p:sp>
        <p:nvSpPr>
          <p:cNvPr id="33794" name="Espace réservé de l'image des diapositives 1">
            <a:extLst>
              <a:ext uri="{FF2B5EF4-FFF2-40B4-BE49-F238E27FC236}">
                <a16:creationId xmlns:a16="http://schemas.microsoft.com/office/drawing/2014/main" id="{28696A91-8B06-D9C9-241C-26DCC47ADDBA}"/>
              </a:ext>
            </a:extLst>
          </p:cNvPr>
          <p:cNvSpPr>
            <a:spLocks noGrp="1" noRot="1" noChangeAspect="1" noTextEdit="1"/>
          </p:cNvSpPr>
          <p:nvPr>
            <p:ph type="sldImg"/>
          </p:nvPr>
        </p:nvSpPr>
        <p:spPr bwMode="auto">
          <a:xfrm>
            <a:off x="90488" y="744538"/>
            <a:ext cx="6618287"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Espace réservé des commentaires 2">
            <a:extLst>
              <a:ext uri="{FF2B5EF4-FFF2-40B4-BE49-F238E27FC236}">
                <a16:creationId xmlns:a16="http://schemas.microsoft.com/office/drawing/2014/main" id="{7ABC79D1-C13A-14B6-2FF4-04CC69AA72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dirty="0"/>
              <a:t>Pour être vraiment utile, l'alignement entre le Sudoc et BACON doit se rapprocher d'une correspondance parfaite, une ligne </a:t>
            </a:r>
            <a:r>
              <a:rPr lang="fr-FR" dirty="0" err="1"/>
              <a:t>Kbart</a:t>
            </a:r>
            <a:r>
              <a:rPr lang="fr-FR" dirty="0"/>
              <a:t> = 1 notice Sudoc. Or, jusqu'ici on c’est loin d’être le cas: pour donner une idée du chemin à parcourir, au démarrage du projet, il y a deux ans, seulement un tiers des lignes </a:t>
            </a:r>
            <a:r>
              <a:rPr lang="fr-FR" dirty="0" err="1"/>
              <a:t>Kbart</a:t>
            </a:r>
            <a:r>
              <a:rPr lang="fr-FR" dirty="0"/>
              <a:t> affichaient un PPN dans Bacon.</a:t>
            </a:r>
          </a:p>
          <a:p>
            <a:r>
              <a:rPr lang="fr-FR" dirty="0"/>
              <a:t>L'essentiel des lacunes concernant principalement les monographies électroniques.</a:t>
            </a:r>
          </a:p>
          <a:p>
            <a:endParaRPr lang="fr-FR" dirty="0"/>
          </a:p>
          <a:p>
            <a:r>
              <a:rPr lang="fr-FR" dirty="0"/>
              <a:t>Dans le détail, des sondages ont montré que même avec les améliorations de l'algorithme de recherche de </a:t>
            </a:r>
            <a:r>
              <a:rPr lang="fr-FR" dirty="0" err="1"/>
              <a:t>ppn</a:t>
            </a:r>
            <a:r>
              <a:rPr lang="fr-FR" dirty="0"/>
              <a:t>, on serait loin de combler ce gap, tout simplement parce que les notices n'existaient pas dans le Sudoc.</a:t>
            </a:r>
          </a:p>
          <a:p>
            <a:endParaRPr lang="fr-FR" dirty="0"/>
          </a:p>
          <a:p>
            <a:r>
              <a:rPr lang="fr-FR" dirty="0"/>
              <a:t>D’où l’idée de générer automatiquement des notices en s’appuyant sur Bacon.</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Une restriction : ceci n’est appliqué qu’aux monographies ; les ressources continues ont été écartées de ce processus pour éviter d'empiéter sur le circuit des imports et des numérotations ISSN</a:t>
            </a:r>
          </a:p>
          <a:p>
            <a:endParaRPr lang="fr-FR" dirty="0"/>
          </a:p>
          <a:p>
            <a:r>
              <a:rPr lang="fr-FR" dirty="0"/>
              <a:t>Donc, à chaque chargement ou mise à jour d’un bouquet dans BACON, un flux de créations automatiques de notices est envoyé au Sudoc en parallèle au chargement, pour chaque monographie pour laquelle on n’a trouvé aucun PPN correspondant.</a:t>
            </a:r>
          </a:p>
          <a:p>
            <a:pPr marL="171450" indent="-171450">
              <a:buFont typeface="Arial" panose="020B0604020202020204" pitchFamily="34" charset="0"/>
              <a:buChar char="•"/>
            </a:pPr>
            <a:endParaRPr lang="fr-FR" dirty="0"/>
          </a:p>
          <a:p>
            <a:pPr marL="0" indent="0">
              <a:buFont typeface="Arial" panose="020B0604020202020204" pitchFamily="34" charset="0"/>
              <a:buNone/>
            </a:pPr>
            <a:r>
              <a:rPr lang="fr-FR" dirty="0"/>
              <a:t>Deux cas :</a:t>
            </a:r>
          </a:p>
          <a:p>
            <a:pPr marL="171450" indent="-171450">
              <a:buFont typeface="Arial" panose="020B0604020202020204" pitchFamily="34" charset="0"/>
              <a:buChar char="•"/>
            </a:pPr>
            <a:r>
              <a:rPr lang="fr-FR" dirty="0"/>
              <a:t>A la place du PPN de la monographie électronique, la notice d’une version imprimée de la monographie a été trouvée (et une seule)</a:t>
            </a:r>
          </a:p>
          <a:p>
            <a:pPr lvl="1" indent="-171450">
              <a:buFont typeface="Wingdings" panose="05000000000000000000" pitchFamily="2" charset="2"/>
              <a:buChar char="§"/>
            </a:pPr>
            <a:r>
              <a:rPr lang="fr-FR" dirty="0"/>
              <a:t>Une nouvelle notice est créée en croisant les informations de la ligne </a:t>
            </a:r>
            <a:r>
              <a:rPr lang="fr-FR" dirty="0" err="1"/>
              <a:t>Kbart</a:t>
            </a:r>
            <a:r>
              <a:rPr lang="fr-FR" dirty="0"/>
              <a:t> (données "manifestation" : date de publication, url, éditeur notamment) avec celle de la notice de l'imprimé (données de l'œuvre«  : titre, auteurs, indexation…)</a:t>
            </a:r>
          </a:p>
          <a:p>
            <a:pPr marL="0" lvl="0" indent="-171450">
              <a:buFont typeface="Arial" panose="020B0604020202020204" pitchFamily="34" charset="0"/>
              <a:buChar char="•"/>
            </a:pPr>
            <a:r>
              <a:rPr lang="fr-FR" dirty="0"/>
              <a:t>Rien n’a été trouvé :</a:t>
            </a:r>
          </a:p>
          <a:p>
            <a:pPr marL="457200" lvl="1" indent="-171450">
              <a:buFont typeface="Wingdings" panose="05000000000000000000" pitchFamily="2" charset="2"/>
              <a:buChar char="§"/>
            </a:pPr>
            <a:r>
              <a:rPr lang="fr-FR" dirty="0"/>
              <a:t>Une notice « minimale » est alors créée à partir des seules informations de la ligne </a:t>
            </a:r>
            <a:r>
              <a:rPr lang="fr-FR" dirty="0" err="1"/>
              <a:t>Kbart</a:t>
            </a:r>
            <a:endParaRPr lang="fr-FR" dirty="0"/>
          </a:p>
          <a:p>
            <a:pPr marL="0" lvl="0" indent="-171450">
              <a:buFont typeface="Wingdings" panose="05000000000000000000" pitchFamily="2" charset="2"/>
              <a:buNone/>
            </a:pPr>
            <a:endParaRPr lang="fr-FR" dirty="0"/>
          </a:p>
          <a:p>
            <a:pPr marL="0" lvl="0" indent="-171450">
              <a:buFont typeface="Wingdings" panose="05000000000000000000" pitchFamily="2" charset="2"/>
              <a:buNone/>
            </a:pPr>
            <a:r>
              <a:rPr lang="fr-FR" b="1" dirty="0"/>
              <a:t>Dans les deux cas la notice est chargée dans le Sudoc, après avoir passé un contrôle de "</a:t>
            </a:r>
            <a:r>
              <a:rPr lang="fr-FR" b="1" dirty="0" err="1"/>
              <a:t>matching-merging</a:t>
            </a:r>
            <a:r>
              <a:rPr lang="fr-FR" b="1" dirty="0"/>
              <a:t>", comme pour les imports ordinaires de notices dans le Sudoc, mais plus strict, et pour l'instant sans fusion ni candidats doublons : soit la notice est chargée, soit elle est recalée.</a:t>
            </a:r>
          </a:p>
          <a:p>
            <a:pPr marL="0" lvl="0" indent="0">
              <a:buFont typeface="Arial" panose="020B0604020202020204" pitchFamily="34" charset="0"/>
              <a:buNone/>
            </a:pPr>
            <a:endParaRPr lang="fr-FR" dirty="0"/>
          </a:p>
          <a:p>
            <a:pPr marL="0" lvl="0" indent="-171450">
              <a:buFont typeface="Wingdings" panose="05000000000000000000" pitchFamily="2" charset="2"/>
              <a:buNone/>
            </a:pPr>
            <a:r>
              <a:rPr lang="fr-FR" dirty="0"/>
              <a:t>Depuis les premiers tests de créations effectuées au cours de l’été, près de </a:t>
            </a:r>
            <a:r>
              <a:rPr lang="fr-FR" b="1" dirty="0"/>
              <a:t>350 000 notices</a:t>
            </a:r>
            <a:r>
              <a:rPr lang="fr-FR" dirty="0"/>
              <a:t> ont déjà été créées (dont environ 130000 notices minimales)</a:t>
            </a:r>
          </a:p>
        </p:txBody>
      </p:sp>
      <p:sp>
        <p:nvSpPr>
          <p:cNvPr id="4" name="Espace réservé du numéro de diapositive 3">
            <a:extLst>
              <a:ext uri="{FF2B5EF4-FFF2-40B4-BE49-F238E27FC236}">
                <a16:creationId xmlns:a16="http://schemas.microsoft.com/office/drawing/2014/main" id="{4ADEE586-77A1-0706-9835-95CD3834D34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E1EE5-6A75-46C7-B7A1-1981E51235D0}"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Espace réservé de la date 1">
            <a:extLst>
              <a:ext uri="{FF2B5EF4-FFF2-40B4-BE49-F238E27FC236}">
                <a16:creationId xmlns:a16="http://schemas.microsoft.com/office/drawing/2014/main" id="{6EED32F2-DDFA-1EB2-F1C4-E76CBF1AF632}"/>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25/09/2014</a:t>
            </a:r>
          </a:p>
        </p:txBody>
      </p:sp>
    </p:spTree>
    <p:extLst>
      <p:ext uri="{BB962C8B-B14F-4D97-AF65-F5344CB8AC3E}">
        <p14:creationId xmlns:p14="http://schemas.microsoft.com/office/powerpoint/2010/main" val="13173409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EB3735-CCA9-C52B-272D-EC95ACD6CD95}"/>
            </a:ext>
          </a:extLst>
        </p:cNvPr>
        <p:cNvGrpSpPr/>
        <p:nvPr/>
      </p:nvGrpSpPr>
      <p:grpSpPr>
        <a:xfrm>
          <a:off x="0" y="0"/>
          <a:ext cx="0" cy="0"/>
          <a:chOff x="0" y="0"/>
          <a:chExt cx="0" cy="0"/>
        </a:xfrm>
      </p:grpSpPr>
      <p:sp>
        <p:nvSpPr>
          <p:cNvPr id="33794" name="Espace réservé de l'image des diapositives 1">
            <a:extLst>
              <a:ext uri="{FF2B5EF4-FFF2-40B4-BE49-F238E27FC236}">
                <a16:creationId xmlns:a16="http://schemas.microsoft.com/office/drawing/2014/main" id="{E9067B05-6809-6893-DE95-59FF48A9B664}"/>
              </a:ext>
            </a:extLst>
          </p:cNvPr>
          <p:cNvSpPr>
            <a:spLocks noGrp="1" noRot="1" noChangeAspect="1" noTextEdit="1"/>
          </p:cNvSpPr>
          <p:nvPr>
            <p:ph type="sldImg"/>
          </p:nvPr>
        </p:nvSpPr>
        <p:spPr bwMode="auto">
          <a:xfrm>
            <a:off x="90488" y="744538"/>
            <a:ext cx="6618287"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Espace réservé des commentaires 2">
            <a:extLst>
              <a:ext uri="{FF2B5EF4-FFF2-40B4-BE49-F238E27FC236}">
                <a16:creationId xmlns:a16="http://schemas.microsoft.com/office/drawing/2014/main" id="{38BA72FD-8E75-CD4B-E47D-A04FF7A366F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b="0" dirty="0"/>
              <a:t>Exemple d’une notice de monographie électronique à partir d’une notice de monographie imprimée. </a:t>
            </a:r>
          </a:p>
          <a:p>
            <a:r>
              <a:rPr lang="fr-FR" b="0" dirty="0"/>
              <a:t>A noter :</a:t>
            </a:r>
          </a:p>
          <a:p>
            <a:r>
              <a:rPr lang="fr-FR" b="0" dirty="0"/>
              <a:t>RCR de création</a:t>
            </a:r>
          </a:p>
          <a:p>
            <a:r>
              <a:rPr lang="fr-FR" b="0" dirty="0"/>
              <a:t>Lien 452</a:t>
            </a:r>
          </a:p>
          <a:p>
            <a:r>
              <a:rPr lang="fr-FR" b="0" dirty="0"/>
              <a:t>Ajout d’une mention de diffusion dans une zone 214 #2</a:t>
            </a:r>
          </a:p>
          <a:p>
            <a:r>
              <a:rPr lang="fr-FR" b="0" dirty="0"/>
              <a:t>Indexation</a:t>
            </a:r>
          </a:p>
          <a:p>
            <a:endParaRPr lang="fr-FR" b="0" dirty="0"/>
          </a:p>
          <a:p>
            <a:r>
              <a:rPr lang="fr-FR" b="0" dirty="0"/>
              <a:t>Données issues du KBART : URL … </a:t>
            </a:r>
          </a:p>
          <a:p>
            <a:endParaRPr lang="fr-FR" b="0" dirty="0"/>
          </a:p>
          <a:p>
            <a:r>
              <a:rPr lang="fr-FR" b="0" dirty="0"/>
              <a:t>La majorité des nouvelles notices (par rapport à la création de notice minimale)</a:t>
            </a:r>
            <a:endParaRPr lang="fr-FR" sz="1200" b="0" i="0" kern="1200" dirty="0">
              <a:solidFill>
                <a:schemeClr val="tx1"/>
              </a:solidFill>
              <a:effectLst/>
              <a:latin typeface="+mn-lt"/>
              <a:ea typeface="+mn-ea"/>
              <a:cs typeface="+mn-cs"/>
            </a:endParaRPr>
          </a:p>
          <a:p>
            <a:r>
              <a:rPr lang="fr-FR" sz="1200" b="0" i="0" kern="1200" dirty="0">
                <a:solidFill>
                  <a:schemeClr val="tx1"/>
                </a:solidFill>
                <a:effectLst/>
                <a:latin typeface="+mn-lt"/>
                <a:ea typeface="+mn-ea"/>
                <a:cs typeface="+mn-cs"/>
              </a:rPr>
              <a:t>Qualité du résultat, car on met à profit qualité de l'imprimé créé par le réseau + fraîcheur info accès provenant de BACON</a:t>
            </a:r>
            <a:endParaRPr lang="fr-FR" b="0" dirty="0"/>
          </a:p>
        </p:txBody>
      </p:sp>
      <p:sp>
        <p:nvSpPr>
          <p:cNvPr id="4" name="Espace réservé du numéro de diapositive 3">
            <a:extLst>
              <a:ext uri="{FF2B5EF4-FFF2-40B4-BE49-F238E27FC236}">
                <a16:creationId xmlns:a16="http://schemas.microsoft.com/office/drawing/2014/main" id="{91886C65-43F6-93FF-6379-D0FA7886722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E1EE5-6A75-46C7-B7A1-1981E51235D0}"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Espace réservé de la date 1">
            <a:extLst>
              <a:ext uri="{FF2B5EF4-FFF2-40B4-BE49-F238E27FC236}">
                <a16:creationId xmlns:a16="http://schemas.microsoft.com/office/drawing/2014/main" id="{6556A76A-4C5C-AAF2-4F7E-CA094106287C}"/>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25/09/2014</a:t>
            </a:r>
          </a:p>
        </p:txBody>
      </p:sp>
    </p:spTree>
    <p:extLst>
      <p:ext uri="{BB962C8B-B14F-4D97-AF65-F5344CB8AC3E}">
        <p14:creationId xmlns:p14="http://schemas.microsoft.com/office/powerpoint/2010/main" val="13537029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5E2043-9102-444D-1F95-5484EC756D30}"/>
            </a:ext>
          </a:extLst>
        </p:cNvPr>
        <p:cNvGrpSpPr/>
        <p:nvPr/>
      </p:nvGrpSpPr>
      <p:grpSpPr>
        <a:xfrm>
          <a:off x="0" y="0"/>
          <a:ext cx="0" cy="0"/>
          <a:chOff x="0" y="0"/>
          <a:chExt cx="0" cy="0"/>
        </a:xfrm>
      </p:grpSpPr>
      <p:sp>
        <p:nvSpPr>
          <p:cNvPr id="33794" name="Espace réservé de l'image des diapositives 1">
            <a:extLst>
              <a:ext uri="{FF2B5EF4-FFF2-40B4-BE49-F238E27FC236}">
                <a16:creationId xmlns:a16="http://schemas.microsoft.com/office/drawing/2014/main" id="{FBC3F806-CFED-662E-5FCD-1CF6E2EF1096}"/>
              </a:ext>
            </a:extLst>
          </p:cNvPr>
          <p:cNvSpPr>
            <a:spLocks noGrp="1" noRot="1" noChangeAspect="1" noTextEdit="1"/>
          </p:cNvSpPr>
          <p:nvPr>
            <p:ph type="sldImg"/>
          </p:nvPr>
        </p:nvSpPr>
        <p:spPr bwMode="auto">
          <a:xfrm>
            <a:off x="90488" y="744538"/>
            <a:ext cx="6618287"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Espace réservé des commentaires 2">
            <a:extLst>
              <a:ext uri="{FF2B5EF4-FFF2-40B4-BE49-F238E27FC236}">
                <a16:creationId xmlns:a16="http://schemas.microsoft.com/office/drawing/2014/main" id="{6634A1D3-EDD3-769C-1C6B-11D3B895260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Exemple 2 : notice minimale à partir des seules données du fichier KBART</a:t>
            </a:r>
            <a:endParaRPr lang="fr-FR" b="0" dirty="0"/>
          </a:p>
          <a:p>
            <a:r>
              <a:rPr lang="fr-FR" b="0" dirty="0"/>
              <a:t>Ce qui est à noter :</a:t>
            </a:r>
          </a:p>
          <a:p>
            <a:r>
              <a:rPr lang="fr-FR" b="0" dirty="0"/>
              <a:t>Le RCR de création </a:t>
            </a:r>
          </a:p>
          <a:p>
            <a:r>
              <a:rPr lang="fr-FR" b="0" dirty="0"/>
              <a:t>La zone de note 309 pour inciter à l’enrichissement de ces notices minimales (ex. langue, pays / lieu de publication, lieu de diffusion, accès auteur, indexation, résumé…)</a:t>
            </a:r>
          </a:p>
        </p:txBody>
      </p:sp>
      <p:sp>
        <p:nvSpPr>
          <p:cNvPr id="4" name="Espace réservé du numéro de diapositive 3">
            <a:extLst>
              <a:ext uri="{FF2B5EF4-FFF2-40B4-BE49-F238E27FC236}">
                <a16:creationId xmlns:a16="http://schemas.microsoft.com/office/drawing/2014/main" id="{C1BE537C-340F-0F55-1FEE-22558F38D26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E1EE5-6A75-46C7-B7A1-1981E51235D0}"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Espace réservé de la date 1">
            <a:extLst>
              <a:ext uri="{FF2B5EF4-FFF2-40B4-BE49-F238E27FC236}">
                <a16:creationId xmlns:a16="http://schemas.microsoft.com/office/drawing/2014/main" id="{7EA2053A-AD25-8C2F-96EE-6905B591BDEC}"/>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25/09/2014</a:t>
            </a:r>
          </a:p>
        </p:txBody>
      </p:sp>
    </p:spTree>
    <p:extLst>
      <p:ext uri="{BB962C8B-B14F-4D97-AF65-F5344CB8AC3E}">
        <p14:creationId xmlns:p14="http://schemas.microsoft.com/office/powerpoint/2010/main" val="16601445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2FC024-1F8F-39EE-C4AF-C19D141ED2D8}"/>
            </a:ext>
          </a:extLst>
        </p:cNvPr>
        <p:cNvGrpSpPr/>
        <p:nvPr/>
      </p:nvGrpSpPr>
      <p:grpSpPr>
        <a:xfrm>
          <a:off x="0" y="0"/>
          <a:ext cx="0" cy="0"/>
          <a:chOff x="0" y="0"/>
          <a:chExt cx="0" cy="0"/>
        </a:xfrm>
      </p:grpSpPr>
      <p:sp>
        <p:nvSpPr>
          <p:cNvPr id="33794" name="Espace réservé de l'image des diapositives 1">
            <a:extLst>
              <a:ext uri="{FF2B5EF4-FFF2-40B4-BE49-F238E27FC236}">
                <a16:creationId xmlns:a16="http://schemas.microsoft.com/office/drawing/2014/main" id="{9F9A1CB2-75FB-362F-F44B-AF76E64F5C82}"/>
              </a:ext>
            </a:extLst>
          </p:cNvPr>
          <p:cNvSpPr>
            <a:spLocks noGrp="1" noRot="1" noChangeAspect="1" noTextEdit="1"/>
          </p:cNvSpPr>
          <p:nvPr>
            <p:ph type="sldImg"/>
          </p:nvPr>
        </p:nvSpPr>
        <p:spPr bwMode="auto">
          <a:xfrm>
            <a:off x="90488" y="744538"/>
            <a:ext cx="6618287"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Espace réservé des commentaires 2">
            <a:extLst>
              <a:ext uri="{FF2B5EF4-FFF2-40B4-BE49-F238E27FC236}">
                <a16:creationId xmlns:a16="http://schemas.microsoft.com/office/drawing/2014/main" id="{8CF72C1C-9604-6130-B582-1DDB8B1E3D7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t>Les revues ont été exclu du processus pour éviter d’interférer avec le circuit des imports ISSN.</a:t>
            </a:r>
          </a:p>
          <a:p>
            <a:endParaRPr lang="fr-FR" dirty="0"/>
          </a:p>
          <a:p>
            <a:pPr marL="171450" indent="-171450">
              <a:buFont typeface="Arial" panose="020B0604020202020204" pitchFamily="34" charset="0"/>
              <a:buChar char="•"/>
            </a:pPr>
            <a:r>
              <a:rPr lang="fr-FR" dirty="0"/>
              <a:t>Dans cas de doublons « indécidables » par le programme : actuellement ces doublons stoppent le chargement dans Bacon, requérant une intervention manuelle (sélection du </a:t>
            </a:r>
            <a:r>
              <a:rPr lang="fr-FR" dirty="0" err="1"/>
              <a:t>ppn</a:t>
            </a:r>
            <a:r>
              <a:rPr lang="fr-FR" dirty="0"/>
              <a:t> ou correction des notices ou du fichier </a:t>
            </a:r>
            <a:r>
              <a:rPr lang="fr-FR" dirty="0" err="1"/>
              <a:t>Kbart</a:t>
            </a:r>
            <a:r>
              <a:rPr lang="fr-FR" dirty="0"/>
              <a:t>). Comme dans les faits il est impossible pour l’équipe BACON de résoudre tous les cas, il est possible de forcer le chargement : dans ce cas la colonne « </a:t>
            </a:r>
            <a:r>
              <a:rPr lang="fr-FR" dirty="0" err="1"/>
              <a:t>bestppn</a:t>
            </a:r>
            <a:r>
              <a:rPr lang="fr-FR" dirty="0"/>
              <a:t> » n’est pas renseignée pour le ou les titres concernés, et logiquement il n’y a pas non plus de correspondance dans le Sudoc… Bien évidemment aucune création de notice n’a lieu dans ce cas.</a:t>
            </a:r>
          </a:p>
          <a:p>
            <a:pPr marL="171450" indent="-171450">
              <a:buFont typeface="Arial" panose="020B0604020202020204" pitchFamily="34" charset="0"/>
              <a:buChar char="•"/>
            </a:pPr>
            <a:endParaRPr lang="fr-FR"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t>Certains fichiers </a:t>
            </a:r>
            <a:r>
              <a:rPr lang="fr-FR" dirty="0" err="1"/>
              <a:t>Kbart</a:t>
            </a:r>
            <a:r>
              <a:rPr lang="fr-FR" dirty="0"/>
              <a:t> peuvent être délibérément exclus du circuit, parce que les informations qu’ils contiennent ont été jugées trop lacunaires ou trop peu fiables (par exemple, absence d’identifiants exploitables, ou incohérents avec le Sudoc) : dans ce cas, de même, il n’y aura pas de modification ou de création dans le Sudoc.</a:t>
            </a:r>
          </a:p>
          <a:p>
            <a:pPr marL="0" lvl="0" indent="-171450">
              <a:buFont typeface="Wingdings" panose="05000000000000000000" pitchFamily="2" charset="2"/>
              <a:buChar char="§"/>
            </a:pPr>
            <a:endParaRPr lang="fr-FR" dirty="0"/>
          </a:p>
          <a:p>
            <a:pPr marL="0" lvl="0" indent="-171450">
              <a:buFont typeface="Wingdings" panose="05000000000000000000" pitchFamily="2" charset="2"/>
              <a:buChar char="§"/>
            </a:pPr>
            <a:r>
              <a:rPr lang="fr-FR" dirty="0"/>
              <a:t>Dernière limite importante : les mises à jour ne sont faites qu’à chaque chargement d’une nouvelle version d’un fichier </a:t>
            </a:r>
            <a:r>
              <a:rPr lang="fr-FR" dirty="0" err="1"/>
              <a:t>Kbart</a:t>
            </a:r>
            <a:r>
              <a:rPr lang="fr-FR" dirty="0"/>
              <a:t>. Les mises à jour dans le Sudoc qui pourraient intervenir dans l’intervalle de deux versions, ne déclenchent pas de recalcul du </a:t>
            </a:r>
            <a:r>
              <a:rPr lang="fr-FR" dirty="0" err="1"/>
              <a:t>ppn</a:t>
            </a:r>
            <a:r>
              <a:rPr lang="fr-FR" dirty="0"/>
              <a:t>.</a:t>
            </a:r>
          </a:p>
          <a:p>
            <a:pPr marL="0" lvl="0" indent="-171450">
              <a:buFont typeface="Wingdings" panose="05000000000000000000" pitchFamily="2" charset="2"/>
              <a:buNone/>
            </a:pPr>
            <a:endParaRPr lang="fr-FR" dirty="0"/>
          </a:p>
          <a:p>
            <a:pPr marL="0" lvl="0" indent="-171450">
              <a:buFont typeface="Wingdings" panose="05000000000000000000" pitchFamily="2" charset="2"/>
              <a:buNone/>
            </a:pPr>
            <a:r>
              <a:rPr lang="fr-FR" b="0" dirty="0">
                <a:solidFill>
                  <a:srgbClr val="C00000"/>
                </a:solidFill>
              </a:rPr>
              <a:t>En conclusion : </a:t>
            </a:r>
            <a:r>
              <a:rPr lang="fr-FR" b="1" dirty="0">
                <a:solidFill>
                  <a:srgbClr val="C00000"/>
                </a:solidFill>
              </a:rPr>
              <a:t>la priorité a été donnée au maximum à la fiabilité du workflow</a:t>
            </a:r>
            <a:r>
              <a:rPr lang="fr-FR" b="0" dirty="0">
                <a:solidFill>
                  <a:srgbClr val="C00000"/>
                </a:solidFill>
              </a:rPr>
              <a:t>, plutôt qu’à son exhaustivité, laquelle n’aurait pu être atteinte qu’au prix d’erreurs et d’incohérences.</a:t>
            </a:r>
          </a:p>
          <a:p>
            <a:pPr marL="0" lvl="0" indent="-171450">
              <a:buFont typeface="Wingdings" panose="05000000000000000000" pitchFamily="2" charset="2"/>
              <a:buNone/>
            </a:pPr>
            <a:endParaRPr lang="fr-FR" b="0" dirty="0">
              <a:solidFill>
                <a:srgbClr val="C00000"/>
              </a:solidFill>
            </a:endParaRPr>
          </a:p>
          <a:p>
            <a:pPr marL="0" lvl="0" indent="-171450">
              <a:buFont typeface="Wingdings" panose="05000000000000000000" pitchFamily="2" charset="2"/>
              <a:buNone/>
            </a:pPr>
            <a:r>
              <a:rPr lang="fr-FR" b="0" dirty="0">
                <a:solidFill>
                  <a:srgbClr val="C00000"/>
                </a:solidFill>
              </a:rPr>
              <a:t>La montée en charge a été progressive, pour gérer les inévitables essuyages de plâtres, et des ajustements sont encore en cours ou à prévoir : aussi bien concernant le format, que les règles de fusion (par exemple cas de concurrence avec des imports courants, qui peuvent arriver après cette création automatique)</a:t>
            </a:r>
            <a:endParaRPr lang="fr-FR" b="1" dirty="0">
              <a:solidFill>
                <a:srgbClr val="C00000"/>
              </a:solidFill>
            </a:endParaRPr>
          </a:p>
        </p:txBody>
      </p:sp>
      <p:sp>
        <p:nvSpPr>
          <p:cNvPr id="4" name="Espace réservé du numéro de diapositive 3">
            <a:extLst>
              <a:ext uri="{FF2B5EF4-FFF2-40B4-BE49-F238E27FC236}">
                <a16:creationId xmlns:a16="http://schemas.microsoft.com/office/drawing/2014/main" id="{ED443CB8-6490-6ADE-63BC-86EAB773B30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E1EE5-6A75-46C7-B7A1-1981E51235D0}"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Espace réservé de la date 1">
            <a:extLst>
              <a:ext uri="{FF2B5EF4-FFF2-40B4-BE49-F238E27FC236}">
                <a16:creationId xmlns:a16="http://schemas.microsoft.com/office/drawing/2014/main" id="{F4E1F5A8-A0A5-B76E-50F6-3133C2B383D9}"/>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25/09/2014</a:t>
            </a:r>
          </a:p>
        </p:txBody>
      </p:sp>
    </p:spTree>
    <p:extLst>
      <p:ext uri="{BB962C8B-B14F-4D97-AF65-F5344CB8AC3E}">
        <p14:creationId xmlns:p14="http://schemas.microsoft.com/office/powerpoint/2010/main" val="32718428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431A3-ACE3-7546-A812-D58D2B5C334C}"/>
            </a:ext>
          </a:extLst>
        </p:cNvPr>
        <p:cNvGrpSpPr/>
        <p:nvPr/>
      </p:nvGrpSpPr>
      <p:grpSpPr>
        <a:xfrm>
          <a:off x="0" y="0"/>
          <a:ext cx="0" cy="0"/>
          <a:chOff x="0" y="0"/>
          <a:chExt cx="0" cy="0"/>
        </a:xfrm>
      </p:grpSpPr>
      <p:sp>
        <p:nvSpPr>
          <p:cNvPr id="33794" name="Espace réservé de l'image des diapositives 1">
            <a:extLst>
              <a:ext uri="{FF2B5EF4-FFF2-40B4-BE49-F238E27FC236}">
                <a16:creationId xmlns:a16="http://schemas.microsoft.com/office/drawing/2014/main" id="{B791C8C2-4E59-041E-3678-9E9C8771970E}"/>
              </a:ext>
            </a:extLst>
          </p:cNvPr>
          <p:cNvSpPr>
            <a:spLocks noGrp="1" noRot="1" noChangeAspect="1" noTextEdit="1"/>
          </p:cNvSpPr>
          <p:nvPr>
            <p:ph type="sldImg"/>
          </p:nvPr>
        </p:nvSpPr>
        <p:spPr bwMode="auto">
          <a:xfrm>
            <a:off x="90488" y="744538"/>
            <a:ext cx="6618287"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Espace réservé des commentaires 2">
            <a:extLst>
              <a:ext uri="{FF2B5EF4-FFF2-40B4-BE49-F238E27FC236}">
                <a16:creationId xmlns:a16="http://schemas.microsoft.com/office/drawing/2014/main" id="{B56D88ED-0C2B-492D-95F9-945B6DA441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b="0" dirty="0"/>
              <a:t>En résumé, le processus BACON-Sudoc pour les monographies.</a:t>
            </a:r>
          </a:p>
          <a:p>
            <a:r>
              <a:rPr lang="fr-FR" b="0" dirty="0"/>
              <a:t>- Lancement d’un chargement d’un fichier Bart</a:t>
            </a:r>
          </a:p>
          <a:p>
            <a:r>
              <a:rPr lang="fr-FR" b="0" dirty="0"/>
              <a:t>- Pour chaque ligne, recherche d’un </a:t>
            </a:r>
            <a:r>
              <a:rPr lang="fr-FR" b="0" dirty="0" err="1"/>
              <a:t>ppn</a:t>
            </a:r>
            <a:endParaRPr lang="fr-FR" b="0" dirty="0"/>
          </a:p>
          <a:p>
            <a:pPr marL="171450" indent="-171450">
              <a:buFontTx/>
              <a:buChar char="-"/>
            </a:pPr>
            <a:r>
              <a:rPr lang="fr-FR" b="0" dirty="0"/>
              <a:t>Pour chaque </a:t>
            </a:r>
            <a:r>
              <a:rPr lang="fr-FR" b="0" dirty="0" err="1"/>
              <a:t>ppn</a:t>
            </a:r>
            <a:r>
              <a:rPr lang="fr-FR" b="0" dirty="0"/>
              <a:t> trouvé, création ou mise à jour d’une zone 469</a:t>
            </a:r>
          </a:p>
          <a:p>
            <a:pPr marL="171450" indent="-171450">
              <a:buFontTx/>
              <a:buChar char="-"/>
            </a:pPr>
            <a:r>
              <a:rPr lang="fr-FR" b="0" dirty="0"/>
              <a:t>En cas de doublon trouvé, chargement mis en attente pour analyse (mais peut être forcé)</a:t>
            </a:r>
          </a:p>
          <a:p>
            <a:pPr marL="171450" indent="-171450">
              <a:buFontTx/>
              <a:buChar char="-"/>
            </a:pPr>
            <a:r>
              <a:rPr lang="fr-FR" b="0" dirty="0"/>
              <a:t>Si des lignes n’ont pas de PPN, cela n’empêche pas le </a:t>
            </a:r>
            <a:r>
              <a:rPr lang="fr-FR" b="0" dirty="0" err="1"/>
              <a:t>cahrgement</a:t>
            </a:r>
            <a:r>
              <a:rPr lang="fr-FR" b="0" dirty="0"/>
              <a:t> dans BACON</a:t>
            </a:r>
          </a:p>
          <a:p>
            <a:pPr marL="171450" indent="-171450">
              <a:buFontTx/>
              <a:buChar char="-"/>
            </a:pPr>
            <a:r>
              <a:rPr lang="fr-FR" b="0" dirty="0"/>
              <a:t>Si ce sont des monographies, alors un processus de création est lancé dans le Sudoc </a:t>
            </a:r>
          </a:p>
          <a:p>
            <a:pPr marL="628650" lvl="1" indent="-171450">
              <a:buFontTx/>
              <a:buChar char="-"/>
            </a:pPr>
            <a:r>
              <a:rPr lang="fr-FR" b="0" dirty="0"/>
              <a:t>S’il y a un PPN de version imprimée, alors on crée une notice par dérivation</a:t>
            </a:r>
          </a:p>
          <a:p>
            <a:pPr marL="628650" lvl="1" indent="-171450">
              <a:buFontTx/>
              <a:buChar char="-"/>
            </a:pPr>
            <a:r>
              <a:rPr lang="fr-FR" b="0" dirty="0"/>
              <a:t>Sinon, on crée une notice minimale avec seulement les informations provenant du </a:t>
            </a:r>
            <a:r>
              <a:rPr lang="fr-FR" b="0" dirty="0" err="1"/>
              <a:t>Kbart</a:t>
            </a:r>
            <a:r>
              <a:rPr lang="fr-FR" b="0" dirty="0"/>
              <a:t> </a:t>
            </a:r>
          </a:p>
        </p:txBody>
      </p:sp>
      <p:sp>
        <p:nvSpPr>
          <p:cNvPr id="4" name="Espace réservé du numéro de diapositive 3">
            <a:extLst>
              <a:ext uri="{FF2B5EF4-FFF2-40B4-BE49-F238E27FC236}">
                <a16:creationId xmlns:a16="http://schemas.microsoft.com/office/drawing/2014/main" id="{EA8F16F4-E4C2-28B5-85C7-7E8A7835EC0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E1EE5-6A75-46C7-B7A1-1981E51235D0}"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Espace réservé de la date 1">
            <a:extLst>
              <a:ext uri="{FF2B5EF4-FFF2-40B4-BE49-F238E27FC236}">
                <a16:creationId xmlns:a16="http://schemas.microsoft.com/office/drawing/2014/main" id="{08720AC3-8BB3-2A7E-4B06-18B7E4B08349}"/>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25/09/2014</a:t>
            </a:r>
          </a:p>
        </p:txBody>
      </p:sp>
    </p:spTree>
    <p:extLst>
      <p:ext uri="{BB962C8B-B14F-4D97-AF65-F5344CB8AC3E}">
        <p14:creationId xmlns:p14="http://schemas.microsoft.com/office/powerpoint/2010/main" val="20912041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4C660-7466-77A2-68D8-09DF166A89EB}"/>
            </a:ext>
          </a:extLst>
        </p:cNvPr>
        <p:cNvGrpSpPr/>
        <p:nvPr/>
      </p:nvGrpSpPr>
      <p:grpSpPr>
        <a:xfrm>
          <a:off x="0" y="0"/>
          <a:ext cx="0" cy="0"/>
          <a:chOff x="0" y="0"/>
          <a:chExt cx="0" cy="0"/>
        </a:xfrm>
      </p:grpSpPr>
      <p:sp>
        <p:nvSpPr>
          <p:cNvPr id="33794" name="Espace réservé de l'image des diapositives 1">
            <a:extLst>
              <a:ext uri="{FF2B5EF4-FFF2-40B4-BE49-F238E27FC236}">
                <a16:creationId xmlns:a16="http://schemas.microsoft.com/office/drawing/2014/main" id="{155BC466-1461-A438-AE90-9D9B027572A5}"/>
              </a:ext>
            </a:extLst>
          </p:cNvPr>
          <p:cNvSpPr>
            <a:spLocks noGrp="1" noRot="1" noChangeAspect="1" noTextEdit="1"/>
          </p:cNvSpPr>
          <p:nvPr>
            <p:ph type="sldImg"/>
          </p:nvPr>
        </p:nvSpPr>
        <p:spPr bwMode="auto">
          <a:xfrm>
            <a:off x="90488" y="744538"/>
            <a:ext cx="6618287"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Espace réservé des commentaires 2">
            <a:extLst>
              <a:ext uri="{FF2B5EF4-FFF2-40B4-BE49-F238E27FC236}">
                <a16:creationId xmlns:a16="http://schemas.microsoft.com/office/drawing/2014/main" id="{ABAFCA9C-8C47-1754-ACA7-48EC7FD9910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sz="1200" b="0" dirty="0"/>
              <a:t>Dans cette deuxième partie, nous allons vous présenter comment vous pouvez exploiter les données dans le Sudoc.</a:t>
            </a:r>
          </a:p>
          <a:p>
            <a:endParaRPr lang="fr-FR" sz="1200" b="0" dirty="0"/>
          </a:p>
          <a:p>
            <a:r>
              <a:rPr lang="fr-FR" sz="1200" b="0" dirty="0"/>
              <a:t>Nous l’avons vu, le but du processus est de faciliter le signalement des ressources électroniques auxquelles un établissement est abonné. Cela sous-entend de pouvoir :</a:t>
            </a:r>
          </a:p>
          <a:p>
            <a:r>
              <a:rPr lang="fr-FR" sz="1200" b="0" dirty="0"/>
              <a:t>- Identifier et signaler les bouquets des ressources électroniques dans le Sudoc </a:t>
            </a:r>
          </a:p>
          <a:p>
            <a:pPr marL="171450" indent="-171450">
              <a:buFontTx/>
              <a:buChar char="-"/>
            </a:pPr>
            <a:r>
              <a:rPr lang="fr-FR" sz="1200" b="0" dirty="0"/>
              <a:t>Connaître les titres présents dans un bouquet commercial</a:t>
            </a:r>
          </a:p>
          <a:p>
            <a:pPr marL="171450" indent="-171450">
              <a:buFontTx/>
              <a:buChar char="-"/>
            </a:pPr>
            <a:r>
              <a:rPr lang="fr-FR" sz="1200" b="0" dirty="0"/>
              <a:t>Suivre les évolutions d’un bouquet</a:t>
            </a:r>
          </a:p>
          <a:p>
            <a:pPr marL="171450" indent="-171450">
              <a:buFontTx/>
              <a:buChar char="-"/>
            </a:pPr>
            <a:r>
              <a:rPr lang="fr-FR" sz="1200" b="0" dirty="0"/>
              <a:t>Créer des exemplaires sous les notices de ressources électroniques dans le Sudoc et ceci dans l’objectif de valoriser ces ressources électroniques grâce à des notices bibliographiques plus riches.</a:t>
            </a:r>
          </a:p>
          <a:p>
            <a:pPr marL="0" indent="0">
              <a:buFontTx/>
              <a:buNone/>
            </a:pPr>
            <a:endParaRPr lang="fr-FR" sz="1200" b="0" dirty="0"/>
          </a:p>
          <a:p>
            <a:pPr marL="0" indent="0">
              <a:buFontTx/>
              <a:buNone/>
            </a:pPr>
            <a:r>
              <a:rPr lang="fr-FR" sz="1200" b="0" dirty="0"/>
              <a:t>Regardons quels sont les outils à votre disposition.</a:t>
            </a:r>
          </a:p>
        </p:txBody>
      </p:sp>
      <p:sp>
        <p:nvSpPr>
          <p:cNvPr id="4" name="Espace réservé du numéro de diapositive 3">
            <a:extLst>
              <a:ext uri="{FF2B5EF4-FFF2-40B4-BE49-F238E27FC236}">
                <a16:creationId xmlns:a16="http://schemas.microsoft.com/office/drawing/2014/main" id="{1B8542D9-0A71-116E-AEBE-EBE121ECC91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E1EE5-6A75-46C7-B7A1-1981E51235D0}"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Espace réservé de la date 1">
            <a:extLst>
              <a:ext uri="{FF2B5EF4-FFF2-40B4-BE49-F238E27FC236}">
                <a16:creationId xmlns:a16="http://schemas.microsoft.com/office/drawing/2014/main" id="{0B38F465-2C08-73BC-B8AB-90A9C8D9E6A9}"/>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25/09/2014</a:t>
            </a:r>
          </a:p>
        </p:txBody>
      </p:sp>
    </p:spTree>
    <p:extLst>
      <p:ext uri="{BB962C8B-B14F-4D97-AF65-F5344CB8AC3E}">
        <p14:creationId xmlns:p14="http://schemas.microsoft.com/office/powerpoint/2010/main" val="19221190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0F166-032E-228A-90E6-C53F2F927E8D}"/>
            </a:ext>
          </a:extLst>
        </p:cNvPr>
        <p:cNvGrpSpPr/>
        <p:nvPr/>
      </p:nvGrpSpPr>
      <p:grpSpPr>
        <a:xfrm>
          <a:off x="0" y="0"/>
          <a:ext cx="0" cy="0"/>
          <a:chOff x="0" y="0"/>
          <a:chExt cx="0" cy="0"/>
        </a:xfrm>
      </p:grpSpPr>
      <p:sp>
        <p:nvSpPr>
          <p:cNvPr id="32770" name="Espace réservé de l'image des diapositives 1">
            <a:extLst>
              <a:ext uri="{FF2B5EF4-FFF2-40B4-BE49-F238E27FC236}">
                <a16:creationId xmlns:a16="http://schemas.microsoft.com/office/drawing/2014/main" id="{78F1D5CC-DEAB-2E4D-7EF3-380F1007E3EF}"/>
              </a:ext>
            </a:extLst>
          </p:cNvPr>
          <p:cNvSpPr>
            <a:spLocks noGrp="1" noRot="1" noChangeAspect="1" noTextEdit="1"/>
          </p:cNvSpPr>
          <p:nvPr>
            <p:ph type="sldImg"/>
          </p:nvPr>
        </p:nvSpPr>
        <p:spPr bwMode="auto">
          <a:xfrm>
            <a:off x="90488" y="744538"/>
            <a:ext cx="6618287"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Espace réservé des commentaires 2">
            <a:extLst>
              <a:ext uri="{FF2B5EF4-FFF2-40B4-BE49-F238E27FC236}">
                <a16:creationId xmlns:a16="http://schemas.microsoft.com/office/drawing/2014/main" id="{FE29517D-F7ED-0F25-B6DE-43D5A298B18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sz="1200">
                <a:latin typeface="Arial"/>
                <a:ea typeface="+mn-lt"/>
                <a:cs typeface="Arial"/>
              </a:rPr>
              <a:t>Ce </a:t>
            </a:r>
            <a:r>
              <a:rPr lang="fr-FR" sz="1200" err="1">
                <a:latin typeface="Arial"/>
                <a:ea typeface="+mn-lt"/>
                <a:cs typeface="Arial"/>
              </a:rPr>
              <a:t>J.e</a:t>
            </a:r>
            <a:r>
              <a:rPr lang="fr-FR" sz="1200">
                <a:latin typeface="Arial"/>
                <a:ea typeface="+mn-lt"/>
                <a:cs typeface="Arial"/>
              </a:rPr>
              <a:t>-cours présente le nouveau flux </a:t>
            </a:r>
            <a:r>
              <a:rPr lang="fr-FR" sz="1200">
                <a:latin typeface="Arial"/>
                <a:cs typeface="Arial"/>
              </a:rPr>
              <a:t>entre la base de connaissance nationale </a:t>
            </a:r>
            <a:r>
              <a:rPr lang="fr-FR" sz="1200" b="1">
                <a:latin typeface="Arial"/>
                <a:cs typeface="Arial"/>
              </a:rPr>
              <a:t>BACON</a:t>
            </a:r>
            <a:r>
              <a:rPr lang="fr-FR" sz="1200">
                <a:latin typeface="Arial"/>
                <a:cs typeface="Arial"/>
              </a:rPr>
              <a:t> et le </a:t>
            </a:r>
            <a:r>
              <a:rPr lang="fr-FR" sz="1200" b="1" err="1">
                <a:latin typeface="Arial"/>
                <a:cs typeface="Arial"/>
              </a:rPr>
              <a:t>Sudoc</a:t>
            </a:r>
            <a:r>
              <a:rPr lang="fr-FR" sz="1200">
                <a:latin typeface="Arial"/>
                <a:ea typeface="+mn-lt"/>
                <a:cs typeface="Arial"/>
              </a:rPr>
              <a:t>.</a:t>
            </a:r>
          </a:p>
          <a:p>
            <a:r>
              <a:rPr lang="fr-FR" sz="1200">
                <a:latin typeface="Arial"/>
                <a:cs typeface="Arial"/>
              </a:rPr>
              <a:t>L’objectif : faciliter et améliorer le signalement des ressources électroniques, au bénéfice de l’ensemble des établissements documentaires de l’ESR.</a:t>
            </a:r>
            <a:endParaRPr lang="fr-FR" sz="1200">
              <a:latin typeface="Arial"/>
              <a:ea typeface="+mn-lt"/>
              <a:cs typeface="Arial"/>
            </a:endParaRPr>
          </a:p>
          <a:p>
            <a:r>
              <a:rPr lang="fr-FR" sz="1200" b="0" baseline="0"/>
              <a:t>Ce J-</a:t>
            </a:r>
            <a:r>
              <a:rPr lang="fr-FR" sz="1200" b="0" baseline="0" err="1"/>
              <a:t>e.cours</a:t>
            </a:r>
            <a:r>
              <a:rPr lang="fr-FR" sz="1200" b="0" baseline="0"/>
              <a:t> se déroulera en trois parties après l’introduction : </a:t>
            </a:r>
          </a:p>
          <a:p>
            <a:pPr marL="171450" indent="-171450">
              <a:buFontTx/>
              <a:buChar char="-"/>
            </a:pPr>
            <a:r>
              <a:rPr lang="fr-FR" sz="1200" b="0" baseline="0"/>
              <a:t>Dans la première partie nous vous expliquerons de quoi il s’agit et commet cela fonctionne</a:t>
            </a:r>
          </a:p>
          <a:p>
            <a:pPr marL="171450" indent="-171450">
              <a:buFontTx/>
              <a:buChar char="-"/>
            </a:pPr>
            <a:r>
              <a:rPr lang="fr-FR" sz="1200" b="0" baseline="0"/>
              <a:t>Puis nous montrerons quelques moyens d’exploiter les données produites, dans le </a:t>
            </a:r>
            <a:r>
              <a:rPr lang="fr-FR" sz="1200" b="0" baseline="0" err="1"/>
              <a:t>Sudoc</a:t>
            </a:r>
            <a:r>
              <a:rPr lang="fr-FR" sz="1200" b="0" baseline="0"/>
              <a:t> surtout</a:t>
            </a:r>
          </a:p>
          <a:p>
            <a:pPr marL="171450" indent="-171450">
              <a:buFontTx/>
              <a:buChar char="-"/>
            </a:pPr>
            <a:r>
              <a:rPr lang="fr-FR" sz="1200" b="0" baseline="0"/>
              <a:t>Pour terminer cette présentation nous nous attarderons sur le rôle des établissements du réseau Sudoc</a:t>
            </a:r>
          </a:p>
        </p:txBody>
      </p:sp>
      <p:sp>
        <p:nvSpPr>
          <p:cNvPr id="4" name="Espace réservé du numéro de diapositive 3">
            <a:extLst>
              <a:ext uri="{FF2B5EF4-FFF2-40B4-BE49-F238E27FC236}">
                <a16:creationId xmlns:a16="http://schemas.microsoft.com/office/drawing/2014/main" id="{E20501C4-A294-C248-DBF3-6719008A963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2254C-B2CA-47D4-BFD4-19CC24CAB27B}"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Espace réservé de la date 1">
            <a:extLst>
              <a:ext uri="{FF2B5EF4-FFF2-40B4-BE49-F238E27FC236}">
                <a16:creationId xmlns:a16="http://schemas.microsoft.com/office/drawing/2014/main" id="{D1662B25-B483-E1DC-97B7-0D6C7D031EB7}"/>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25/09/2014</a:t>
            </a:r>
          </a:p>
        </p:txBody>
      </p:sp>
    </p:spTree>
    <p:extLst>
      <p:ext uri="{BB962C8B-B14F-4D97-AF65-F5344CB8AC3E}">
        <p14:creationId xmlns:p14="http://schemas.microsoft.com/office/powerpoint/2010/main" val="21401357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8CC57-1A19-6E1F-E407-470D8EB167F5}"/>
            </a:ext>
          </a:extLst>
        </p:cNvPr>
        <p:cNvGrpSpPr/>
        <p:nvPr/>
      </p:nvGrpSpPr>
      <p:grpSpPr>
        <a:xfrm>
          <a:off x="0" y="0"/>
          <a:ext cx="0" cy="0"/>
          <a:chOff x="0" y="0"/>
          <a:chExt cx="0" cy="0"/>
        </a:xfrm>
      </p:grpSpPr>
      <p:sp>
        <p:nvSpPr>
          <p:cNvPr id="33794" name="Espace réservé de l'image des diapositives 1">
            <a:extLst>
              <a:ext uri="{FF2B5EF4-FFF2-40B4-BE49-F238E27FC236}">
                <a16:creationId xmlns:a16="http://schemas.microsoft.com/office/drawing/2014/main" id="{B4CDEBD6-612B-2A52-C824-FEBF362B052B}"/>
              </a:ext>
            </a:extLst>
          </p:cNvPr>
          <p:cNvSpPr>
            <a:spLocks noGrp="1" noRot="1" noChangeAspect="1" noTextEdit="1"/>
          </p:cNvSpPr>
          <p:nvPr>
            <p:ph type="sldImg"/>
          </p:nvPr>
        </p:nvSpPr>
        <p:spPr bwMode="auto">
          <a:xfrm>
            <a:off x="90488" y="744538"/>
            <a:ext cx="6618287"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Espace réservé des commentaires 2">
            <a:extLst>
              <a:ext uri="{FF2B5EF4-FFF2-40B4-BE49-F238E27FC236}">
                <a16:creationId xmlns:a16="http://schemas.microsoft.com/office/drawing/2014/main" id="{4C17178B-E570-41E8-C54A-D8BAE4C4F5F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Première étape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Comment identifier les nouvelles notices bouquet dans le Sudoc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ea typeface="Verdana" panose="020B0604030504040204" pitchFamily="34" charset="0"/>
              </a:rPr>
              <a:t>Dans </a:t>
            </a:r>
            <a:r>
              <a:rPr lang="fr-FR" dirty="0" err="1">
                <a:ea typeface="Verdana" panose="020B0604030504040204" pitchFamily="34" charset="0"/>
              </a:rPr>
              <a:t>WinIBW</a:t>
            </a:r>
            <a:r>
              <a:rPr lang="fr-FR" dirty="0">
                <a:ea typeface="Verdana" panose="020B0604030504040204" pitchFamily="34" charset="0"/>
              </a:rPr>
              <a:t>, pour rechercher l’ensemble des notices </a:t>
            </a:r>
            <a:r>
              <a:rPr lang="fr-FR" dirty="0" err="1">
                <a:ea typeface="Verdana" panose="020B0604030504040204" pitchFamily="34" charset="0"/>
              </a:rPr>
              <a:t>Qp</a:t>
            </a:r>
            <a:r>
              <a:rPr lang="fr-FR" dirty="0">
                <a:ea typeface="Verdana" panose="020B0604030504040204" pitchFamily="34" charset="0"/>
              </a:rPr>
              <a:t> : la commande est CHE SOU </a:t>
            </a:r>
            <a:r>
              <a:rPr lang="fr-FR" dirty="0" err="1">
                <a:ea typeface="Verdana" panose="020B0604030504040204" pitchFamily="34" charset="0"/>
              </a:rPr>
              <a:t>httpsbacon</a:t>
            </a:r>
            <a:r>
              <a:rPr lang="fr-FR" dirty="0">
                <a:ea typeface="Verdana" panose="020B060403050404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ea typeface="Verdana" panose="020B0604030504040204" pitchFamily="34" charset="0"/>
              </a:rPr>
              <a:t>Vous obtiendrez ainsi la liste des 1495 notices bouquets équivalents aux bouquets BACON.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ea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ea typeface="Verdana" panose="020B0604030504040204" pitchFamily="34" charset="0"/>
              </a:rPr>
              <a:t>Pour rechercher une notice bouquet en particulier, la commande est CHE BOU + le nom du DIFFUSEUR + point d’interrogation ?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ea typeface="Verdana" panose="020B0604030504040204" pitchFamily="34" charset="0"/>
              </a:rPr>
              <a:t>Pour trouver quel est le nom exact du DIFFUSEUR :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ea typeface="Verdana" panose="020B0604030504040204" pitchFamily="34" charset="0"/>
              </a:rPr>
              <a:t>Faites une recherche dans </a:t>
            </a:r>
            <a:r>
              <a:rPr lang="fr-FR" dirty="0" err="1">
                <a:ea typeface="Verdana" panose="020B0604030504040204" pitchFamily="34" charset="0"/>
              </a:rPr>
              <a:t>WinIBW</a:t>
            </a:r>
            <a:r>
              <a:rPr lang="fr-FR" dirty="0">
                <a:ea typeface="Verdana" panose="020B0604030504040204" pitchFamily="34" charset="0"/>
              </a:rPr>
              <a:t> pour avoir la liste des bouquets puis avec la commande AFF K:039, vous afficherez les noms des fichiers KBART tels qu’ils existent dans BACON. La première partie du nom du fichier est le nom du DIFFUSEUR.</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Verdana" panose="020B0604030504040204" pitchFamily="34" charset="0"/>
                <a:cs typeface="+mn-cs"/>
              </a:rPr>
              <a:t>Un webservice est également à votre disposition pour obtenir la liste de tous les bouquets. Il s’agit du webservice </a:t>
            </a:r>
            <a:r>
              <a:rPr lang="fr-FR" sz="1200" kern="1200" dirty="0" err="1">
                <a:solidFill>
                  <a:schemeClr val="tx1"/>
                </a:solidFill>
                <a:effectLst/>
                <a:latin typeface="+mn-lt"/>
                <a:ea typeface="Verdana" panose="020B0604030504040204" pitchFamily="34" charset="0"/>
                <a:cs typeface="+mn-cs"/>
              </a:rPr>
              <a:t>listebouquets</a:t>
            </a:r>
            <a:r>
              <a:rPr lang="fr-FR" sz="1200" kern="1200" dirty="0">
                <a:solidFill>
                  <a:schemeClr val="tx1"/>
                </a:solidFill>
                <a:effectLst/>
                <a:latin typeface="+mn-lt"/>
                <a:ea typeface="Verdana" panose="020B0604030504040204" pitchFamily="34" charset="0"/>
                <a:cs typeface="+mn-cs"/>
              </a:rPr>
              <a:t> qui vous donnera en résultat pour chaque bouquet : le PPN, l’URL et le titre.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Vous connaissez ou utilisez peut-être les webservices Liste qui fournissent </a:t>
            </a:r>
            <a:r>
              <a:rPr lang="fr-FR" sz="1200" b="0" kern="1200" dirty="0">
                <a:solidFill>
                  <a:schemeClr val="tx1"/>
                </a:solidFill>
                <a:effectLst/>
                <a:latin typeface="+mn-lt"/>
                <a:ea typeface="+mn-ea"/>
                <a:cs typeface="+mn-cs"/>
              </a:rPr>
              <a:t>les l</a:t>
            </a:r>
            <a:r>
              <a:rPr lang="fr-FR" b="0" dirty="0"/>
              <a:t>istes des notices importées dans le Sudoc. La différence et la plus value de ces commandes c’est qu’elles permettent d’identifier plus de bouquets, avec un découpage plus fin avec les bouquets commerciaux.</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kern="1200" dirty="0">
                <a:solidFill>
                  <a:schemeClr val="tx1"/>
                </a:solidFill>
                <a:effectLst/>
                <a:latin typeface="+mn-lt"/>
                <a:ea typeface="+mn-ea"/>
                <a:cs typeface="+mn-cs"/>
              </a:rPr>
              <a:t>Pa</a:t>
            </a:r>
            <a:r>
              <a:rPr lang="fr-FR" sz="1200" kern="1200" dirty="0">
                <a:solidFill>
                  <a:schemeClr val="tx1"/>
                </a:solidFill>
                <a:effectLst/>
                <a:latin typeface="+mn-lt"/>
                <a:ea typeface="+mn-ea"/>
                <a:cs typeface="+mn-cs"/>
              </a:rPr>
              <a:t>r ailleurs, côté BACON, le webservice </a:t>
            </a:r>
            <a:r>
              <a:rPr lang="fr-FR" sz="1200" kern="1200" dirty="0" err="1">
                <a:solidFill>
                  <a:schemeClr val="tx1"/>
                </a:solidFill>
                <a:effectLst/>
                <a:latin typeface="+mn-lt"/>
                <a:ea typeface="+mn-ea"/>
                <a:cs typeface="+mn-cs"/>
              </a:rPr>
              <a:t>list</a:t>
            </a:r>
            <a:r>
              <a:rPr lang="fr-FR" sz="1200" kern="1200" dirty="0">
                <a:solidFill>
                  <a:schemeClr val="tx1"/>
                </a:solidFill>
                <a:effectLst/>
                <a:latin typeface="+mn-lt"/>
                <a:ea typeface="+mn-ea"/>
                <a:cs typeface="+mn-cs"/>
              </a:rPr>
              <a:t>, permet également d’obtenir la liste des bouquets BACON existants.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https://bacon.abes.fr/list.xml</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endParaRPr lang="fr-FR" b="0" dirty="0"/>
          </a:p>
        </p:txBody>
      </p:sp>
      <p:sp>
        <p:nvSpPr>
          <p:cNvPr id="4" name="Espace réservé du numéro de diapositive 3">
            <a:extLst>
              <a:ext uri="{FF2B5EF4-FFF2-40B4-BE49-F238E27FC236}">
                <a16:creationId xmlns:a16="http://schemas.microsoft.com/office/drawing/2014/main" id="{E0A4339C-30DE-CA05-1FB2-6CBCB6EEF84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E1EE5-6A75-46C7-B7A1-1981E51235D0}"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Espace réservé de la date 1">
            <a:extLst>
              <a:ext uri="{FF2B5EF4-FFF2-40B4-BE49-F238E27FC236}">
                <a16:creationId xmlns:a16="http://schemas.microsoft.com/office/drawing/2014/main" id="{75AF96A5-4E14-0705-BE7F-92F4D9FC795B}"/>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25/09/2014</a:t>
            </a:r>
          </a:p>
        </p:txBody>
      </p:sp>
    </p:spTree>
    <p:extLst>
      <p:ext uri="{BB962C8B-B14F-4D97-AF65-F5344CB8AC3E}">
        <p14:creationId xmlns:p14="http://schemas.microsoft.com/office/powerpoint/2010/main" val="33564628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BC05B6-9077-4F8F-5A40-CAD87E6FB9BF}"/>
            </a:ext>
          </a:extLst>
        </p:cNvPr>
        <p:cNvGrpSpPr/>
        <p:nvPr/>
      </p:nvGrpSpPr>
      <p:grpSpPr>
        <a:xfrm>
          <a:off x="0" y="0"/>
          <a:ext cx="0" cy="0"/>
          <a:chOff x="0" y="0"/>
          <a:chExt cx="0" cy="0"/>
        </a:xfrm>
      </p:grpSpPr>
      <p:sp>
        <p:nvSpPr>
          <p:cNvPr id="33794" name="Espace réservé de l'image des diapositives 1">
            <a:extLst>
              <a:ext uri="{FF2B5EF4-FFF2-40B4-BE49-F238E27FC236}">
                <a16:creationId xmlns:a16="http://schemas.microsoft.com/office/drawing/2014/main" id="{5016684F-1959-28B4-1641-E98E8C81D9F5}"/>
              </a:ext>
            </a:extLst>
          </p:cNvPr>
          <p:cNvSpPr>
            <a:spLocks noGrp="1" noRot="1" noChangeAspect="1" noTextEdit="1"/>
          </p:cNvSpPr>
          <p:nvPr>
            <p:ph type="sldImg"/>
          </p:nvPr>
        </p:nvSpPr>
        <p:spPr bwMode="auto">
          <a:xfrm>
            <a:off x="90488" y="744538"/>
            <a:ext cx="6618287"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Espace réservé des commentaires 2">
            <a:extLst>
              <a:ext uri="{FF2B5EF4-FFF2-40B4-BE49-F238E27FC236}">
                <a16:creationId xmlns:a16="http://schemas.microsoft.com/office/drawing/2014/main" id="{9D6B8C41-304B-48ED-472A-0F525305136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b="0" dirty="0"/>
              <a:t>Une petite démo pour vous montrer comment se présente les identifiants des fichiers KBART BACON dans le Sudoc</a:t>
            </a:r>
          </a:p>
        </p:txBody>
      </p:sp>
      <p:sp>
        <p:nvSpPr>
          <p:cNvPr id="4" name="Espace réservé du numéro de diapositive 3">
            <a:extLst>
              <a:ext uri="{FF2B5EF4-FFF2-40B4-BE49-F238E27FC236}">
                <a16:creationId xmlns:a16="http://schemas.microsoft.com/office/drawing/2014/main" id="{8AA6CA40-2062-D6CE-AAE3-6BB79002B11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E1EE5-6A75-46C7-B7A1-1981E51235D0}"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Espace réservé de la date 1">
            <a:extLst>
              <a:ext uri="{FF2B5EF4-FFF2-40B4-BE49-F238E27FC236}">
                <a16:creationId xmlns:a16="http://schemas.microsoft.com/office/drawing/2014/main" id="{83EA2A3E-E656-DA59-CB2C-AEB1EA77AD52}"/>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25/09/2014</a:t>
            </a:r>
          </a:p>
        </p:txBody>
      </p:sp>
    </p:spTree>
    <p:extLst>
      <p:ext uri="{BB962C8B-B14F-4D97-AF65-F5344CB8AC3E}">
        <p14:creationId xmlns:p14="http://schemas.microsoft.com/office/powerpoint/2010/main" val="27854369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16C7C-47A7-ADDA-28A7-5B73C43BC8F7}"/>
            </a:ext>
          </a:extLst>
        </p:cNvPr>
        <p:cNvGrpSpPr/>
        <p:nvPr/>
      </p:nvGrpSpPr>
      <p:grpSpPr>
        <a:xfrm>
          <a:off x="0" y="0"/>
          <a:ext cx="0" cy="0"/>
          <a:chOff x="0" y="0"/>
          <a:chExt cx="0" cy="0"/>
        </a:xfrm>
      </p:grpSpPr>
      <p:sp>
        <p:nvSpPr>
          <p:cNvPr id="33794" name="Espace réservé de l'image des diapositives 1">
            <a:extLst>
              <a:ext uri="{FF2B5EF4-FFF2-40B4-BE49-F238E27FC236}">
                <a16:creationId xmlns:a16="http://schemas.microsoft.com/office/drawing/2014/main" id="{F67E3FC7-4BDB-EB36-BEA6-A02214C02B12}"/>
              </a:ext>
            </a:extLst>
          </p:cNvPr>
          <p:cNvSpPr>
            <a:spLocks noGrp="1" noRot="1" noChangeAspect="1" noTextEdit="1"/>
          </p:cNvSpPr>
          <p:nvPr>
            <p:ph type="sldImg"/>
          </p:nvPr>
        </p:nvSpPr>
        <p:spPr bwMode="auto">
          <a:xfrm>
            <a:off x="90488" y="744538"/>
            <a:ext cx="6618287"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Espace réservé des commentaires 2">
            <a:extLst>
              <a:ext uri="{FF2B5EF4-FFF2-40B4-BE49-F238E27FC236}">
                <a16:creationId xmlns:a16="http://schemas.microsoft.com/office/drawing/2014/main" id="{00B42962-DD07-0843-2AE3-E1933EE7A5D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b="0" dirty="0"/>
              <a:t>Comment identifier les notices d’un bouquet, du moins celles qui ont été identifiée comme faisant partie de ce bouquet :</a:t>
            </a:r>
          </a:p>
          <a:p>
            <a:pPr marL="171450" indent="-171450">
              <a:buFontTx/>
              <a:buChar char="-"/>
            </a:pPr>
            <a:r>
              <a:rPr lang="fr-FR" b="0" dirty="0"/>
              <a:t>Dans le Sudoc grâce aux zones de lien 469.</a:t>
            </a:r>
          </a:p>
          <a:p>
            <a:pPr marL="171450" indent="-171450">
              <a:buFont typeface="Symbol" panose="05050102010706020507" pitchFamily="18" charset="2"/>
              <a:buChar char="Þ"/>
            </a:pPr>
            <a:r>
              <a:rPr lang="fr-FR" b="0" dirty="0"/>
              <a:t>Pour retrouver, dans le Sudoc, toutes les notices liées à un bouquet</a:t>
            </a:r>
          </a:p>
          <a:p>
            <a:pPr marL="628650" lvl="1" indent="-171450">
              <a:buFont typeface="Wingdings" panose="05000000000000000000" pitchFamily="2" charset="2"/>
              <a:buChar char="Ø"/>
            </a:pPr>
            <a:r>
              <a:rPr lang="fr-FR" b="0" dirty="0"/>
              <a:t>Chercher la notice du bouquet concerné (avec la recherche CHE BOU dans </a:t>
            </a:r>
            <a:r>
              <a:rPr lang="fr-FR" b="0" dirty="0" err="1"/>
              <a:t>WinIBW</a:t>
            </a:r>
            <a:r>
              <a:rPr lang="fr-FR" b="0" dirty="0"/>
              <a:t> ou à l’aide de la liste fournie par le webservice </a:t>
            </a:r>
            <a:r>
              <a:rPr lang="fr-FR" b="0" dirty="0" err="1"/>
              <a:t>listebouquet</a:t>
            </a:r>
            <a:r>
              <a:rPr lang="fr-FR" b="0" dirty="0"/>
              <a:t> </a:t>
            </a:r>
          </a:p>
          <a:p>
            <a:pPr marL="628650" lvl="1" indent="-171450">
              <a:buFont typeface="Wingdings" panose="05000000000000000000" pitchFamily="2" charset="2"/>
              <a:buChar char="Ø"/>
            </a:pPr>
            <a:r>
              <a:rPr lang="fr-FR" b="0" dirty="0"/>
              <a:t>Puis utiliser la commande REL (pour rappel, cette commande sort toutes les notices bibliographiques liées à la notice courante)</a:t>
            </a:r>
          </a:p>
          <a:p>
            <a:pPr marL="628650" lvl="1" indent="-171450">
              <a:buFont typeface="Wingdings" panose="05000000000000000000" pitchFamily="2" charset="2"/>
              <a:buChar char="Ø"/>
            </a:pPr>
            <a:r>
              <a:rPr lang="fr-FR" b="0" dirty="0"/>
              <a:t>On obtient la liste de tous les PPN concernés</a:t>
            </a:r>
          </a:p>
          <a:p>
            <a:pPr marL="457200" lvl="1" indent="0">
              <a:buFont typeface="Wingdings" panose="05000000000000000000" pitchFamily="2" charset="2"/>
              <a:buNone/>
            </a:pPr>
            <a:endParaRPr lang="fr-FR" b="0" dirty="0"/>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FR" b="0" dirty="0"/>
              <a:t>Vous avez également la possibilité d’exploiter l’index de recherche CDI </a:t>
            </a:r>
            <a:r>
              <a:rPr lang="fr-FR" dirty="0"/>
              <a:t>Code de Diffusion sur les données locales</a:t>
            </a:r>
            <a:r>
              <a:rPr lang="fr-FR" b="0" dirty="0"/>
              <a:t>. </a:t>
            </a:r>
          </a:p>
          <a:p>
            <a:pPr marL="0" lvl="0" indent="0">
              <a:buFont typeface="Wingdings" panose="05000000000000000000" pitchFamily="2" charset="2"/>
              <a:buNone/>
            </a:pPr>
            <a:r>
              <a:rPr lang="fr-FR" b="0" dirty="0"/>
              <a:t>Pour cela, il faut auparavant avoir renseignée la sous-zone $x en zone d’exemplaire E856. </a:t>
            </a:r>
          </a:p>
          <a:p>
            <a:pPr marL="0" lvl="0" indent="0">
              <a:buFont typeface="Wingdings" panose="05000000000000000000" pitchFamily="2" charset="2"/>
              <a:buNone/>
            </a:pPr>
            <a:r>
              <a:rPr lang="fr-FR" b="0" dirty="0"/>
              <a:t>Pour rappel, cette sous-zone a été créée à la suite de demandes d’établissements lors de la formation sur le signalement des ressources électroniques dispensée début 2023. </a:t>
            </a:r>
            <a:r>
              <a:rPr lang="fr-FR" sz="1200" b="0" i="0" kern="1200" dirty="0">
                <a:solidFill>
                  <a:schemeClr val="tx1"/>
                </a:solidFill>
                <a:effectLst/>
                <a:latin typeface="+mn-lt"/>
                <a:ea typeface="+mn-ea"/>
                <a:cs typeface="+mn-cs"/>
              </a:rPr>
              <a:t>La sous-zone </a:t>
            </a:r>
            <a:r>
              <a:rPr lang="fr-FR" sz="1200" b="1" i="0" kern="1200" dirty="0">
                <a:solidFill>
                  <a:schemeClr val="tx1"/>
                </a:solidFill>
                <a:effectLst/>
                <a:latin typeface="+mn-lt"/>
                <a:ea typeface="+mn-ea"/>
                <a:cs typeface="+mn-cs"/>
              </a:rPr>
              <a:t>E856$x</a:t>
            </a:r>
            <a:r>
              <a:rPr lang="fr-FR" sz="1200" b="0" i="0" kern="1200" dirty="0">
                <a:solidFill>
                  <a:schemeClr val="tx1"/>
                </a:solidFill>
                <a:effectLst/>
                <a:latin typeface="+mn-lt"/>
                <a:ea typeface="+mn-ea"/>
                <a:cs typeface="+mn-cs"/>
              </a:rPr>
              <a:t> est appropriée pour enregistrer </a:t>
            </a:r>
            <a:r>
              <a:rPr lang="fr-FR" sz="1200" b="1" i="0" kern="1200" dirty="0">
                <a:solidFill>
                  <a:schemeClr val="tx1"/>
                </a:solidFill>
                <a:effectLst/>
                <a:latin typeface="+mn-lt"/>
                <a:ea typeface="+mn-ea"/>
                <a:cs typeface="+mn-cs"/>
              </a:rPr>
              <a:t>le nom d’une plateforme de diffusion</a:t>
            </a:r>
            <a:r>
              <a:rPr lang="fr-FR" sz="1200" b="0" i="0" kern="1200" dirty="0">
                <a:solidFill>
                  <a:schemeClr val="tx1"/>
                </a:solidFill>
                <a:effectLst/>
                <a:latin typeface="+mn-lt"/>
                <a:ea typeface="+mn-ea"/>
                <a:cs typeface="+mn-cs"/>
              </a:rPr>
              <a:t>, </a:t>
            </a:r>
            <a:r>
              <a:rPr lang="fr-FR" sz="1200" b="0" i="0" u="sng" kern="1200" dirty="0">
                <a:solidFill>
                  <a:schemeClr val="tx1"/>
                </a:solidFill>
                <a:effectLst/>
                <a:latin typeface="+mn-lt"/>
                <a:ea typeface="+mn-ea"/>
                <a:cs typeface="+mn-cs"/>
              </a:rPr>
              <a:t>sous forme de code ou de texte. </a:t>
            </a:r>
            <a:r>
              <a:rPr lang="fr-FR" dirty="0"/>
              <a:t>Cette sous-zone peut donc être utilisée pour enregistrer l'identifiant du bouquet BACON, qui est indiqué en zone 039, comme nous l’avons vu en première partie.</a:t>
            </a:r>
            <a:endParaRPr lang="fr-FR" sz="1200" b="0" i="0" kern="1200" dirty="0">
              <a:solidFill>
                <a:schemeClr val="tx1"/>
              </a:solidFill>
              <a:effectLst/>
              <a:latin typeface="+mn-lt"/>
              <a:ea typeface="+mn-ea"/>
              <a:cs typeface="+mn-cs"/>
            </a:endParaRPr>
          </a:p>
          <a:p>
            <a:r>
              <a:rPr lang="fr-FR" sz="1200" b="0" i="0" kern="1200" dirty="0">
                <a:solidFill>
                  <a:schemeClr val="tx1"/>
                </a:solidFill>
                <a:effectLst/>
                <a:latin typeface="+mn-lt"/>
                <a:ea typeface="+mn-ea"/>
                <a:cs typeface="+mn-cs"/>
              </a:rPr>
              <a:t>L’index de recherche CDI n’est pas proposé dans le catalogue Sudoc public, la sous-zone E856 $x n’étant pas affichée dans les données d’exemplaires.</a:t>
            </a:r>
          </a:p>
          <a:p>
            <a:endParaRPr lang="fr-FR" b="0" dirty="0"/>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FR" dirty="0"/>
              <a:t>L'enregistrement de l'identifiant du bouquet BACON dans la sous-zone $x permet d'identifier facilement les notices correspondant à des titres sortis du bouquet, et ne présentant donc plus de lien en zone </a:t>
            </a:r>
            <a:r>
              <a:rPr lang="fr-FR" dirty="0">
                <a:hlinkClick r:id="rId3"/>
              </a:rPr>
              <a:t>469</a:t>
            </a:r>
            <a:r>
              <a:rPr lang="fr-FR" dirty="0"/>
              <a:t> vers la notice du bouquet comme va vous le montrer Michael dans un instant.</a:t>
            </a:r>
            <a:endParaRPr lang="fr-FR" b="0" dirty="0"/>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fr-FR" b="0" dirty="0"/>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FR" b="0" dirty="0"/>
              <a:t>Par ailleurs, dans BACON, le webservice package2kart permet de retrouver les notices grâce à la 26</a:t>
            </a:r>
            <a:r>
              <a:rPr lang="fr-FR" b="0" baseline="30000" dirty="0"/>
              <a:t>e</a:t>
            </a:r>
            <a:r>
              <a:rPr lang="fr-FR" b="0" dirty="0"/>
              <a:t> colonne « </a:t>
            </a:r>
            <a:r>
              <a:rPr lang="fr-FR" b="0" dirty="0" err="1"/>
              <a:t>bestppn</a:t>
            </a:r>
            <a:r>
              <a:rPr lang="fr-FR" b="0" dirty="0"/>
              <a:t> ».</a:t>
            </a:r>
          </a:p>
          <a:p>
            <a:pPr marL="0" lvl="0" indent="0">
              <a:buFont typeface="Wingdings" panose="05000000000000000000" pitchFamily="2" charset="2"/>
              <a:buNone/>
            </a:pPr>
            <a:endParaRPr lang="fr-FR" b="0" dirty="0"/>
          </a:p>
        </p:txBody>
      </p:sp>
      <p:sp>
        <p:nvSpPr>
          <p:cNvPr id="4" name="Espace réservé du numéro de diapositive 3">
            <a:extLst>
              <a:ext uri="{FF2B5EF4-FFF2-40B4-BE49-F238E27FC236}">
                <a16:creationId xmlns:a16="http://schemas.microsoft.com/office/drawing/2014/main" id="{FDE01792-9706-22CE-1151-53A7137C47B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E1EE5-6A75-46C7-B7A1-1981E51235D0}"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Espace réservé de la date 1">
            <a:extLst>
              <a:ext uri="{FF2B5EF4-FFF2-40B4-BE49-F238E27FC236}">
                <a16:creationId xmlns:a16="http://schemas.microsoft.com/office/drawing/2014/main" id="{BEBEA7FF-B524-C2BD-49FD-BE92C24ABBAF}"/>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25/09/2014</a:t>
            </a:r>
          </a:p>
        </p:txBody>
      </p:sp>
    </p:spTree>
    <p:extLst>
      <p:ext uri="{BB962C8B-B14F-4D97-AF65-F5344CB8AC3E}">
        <p14:creationId xmlns:p14="http://schemas.microsoft.com/office/powerpoint/2010/main" val="10228624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552AD3-135A-7533-BDF3-D7D421E0C97A}"/>
            </a:ext>
          </a:extLst>
        </p:cNvPr>
        <p:cNvGrpSpPr/>
        <p:nvPr/>
      </p:nvGrpSpPr>
      <p:grpSpPr>
        <a:xfrm>
          <a:off x="0" y="0"/>
          <a:ext cx="0" cy="0"/>
          <a:chOff x="0" y="0"/>
          <a:chExt cx="0" cy="0"/>
        </a:xfrm>
      </p:grpSpPr>
      <p:sp>
        <p:nvSpPr>
          <p:cNvPr id="33794" name="Espace réservé de l'image des diapositives 1">
            <a:extLst>
              <a:ext uri="{FF2B5EF4-FFF2-40B4-BE49-F238E27FC236}">
                <a16:creationId xmlns:a16="http://schemas.microsoft.com/office/drawing/2014/main" id="{0DEA4C37-1748-B289-5059-BA734EA84D7D}"/>
              </a:ext>
            </a:extLst>
          </p:cNvPr>
          <p:cNvSpPr>
            <a:spLocks noGrp="1" noRot="1" noChangeAspect="1" noTextEdit="1"/>
          </p:cNvSpPr>
          <p:nvPr>
            <p:ph type="sldImg"/>
          </p:nvPr>
        </p:nvSpPr>
        <p:spPr bwMode="auto">
          <a:xfrm>
            <a:off x="90488" y="744538"/>
            <a:ext cx="6618287"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Espace réservé des commentaires 2">
            <a:extLst>
              <a:ext uri="{FF2B5EF4-FFF2-40B4-BE49-F238E27FC236}">
                <a16:creationId xmlns:a16="http://schemas.microsoft.com/office/drawing/2014/main" id="{F19E9281-E5F0-1BE7-354B-F6A17CC8188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b="0" dirty="0"/>
              <a:t>Il est possible, dans </a:t>
            </a:r>
            <a:r>
              <a:rPr lang="fr-FR" b="0" dirty="0" err="1"/>
              <a:t>Winibw</a:t>
            </a:r>
            <a:r>
              <a:rPr lang="fr-FR" b="0" dirty="0"/>
              <a:t>, de croiser les titres entrés et sortis d’un bouquet avec ses propres localisations.</a:t>
            </a:r>
          </a:p>
          <a:p>
            <a:r>
              <a:rPr lang="fr-FR" b="0" dirty="0"/>
              <a:t>Plusieurs méthodes et cas d’usages sont possibles.</a:t>
            </a:r>
          </a:p>
          <a:p>
            <a:endParaRPr lang="fr-FR" b="0" dirty="0"/>
          </a:p>
          <a:p>
            <a:r>
              <a:rPr lang="fr-FR" b="0" dirty="0"/>
              <a:t>Pour les deux derniers cas, il faudra avoir préalablement ajoutés dans les localisations, une sous-zone 856$x contenant l’identifiant BACON du bouquet.</a:t>
            </a:r>
          </a:p>
          <a:p>
            <a:r>
              <a:rPr lang="fr-FR" b="0" dirty="0"/>
              <a:t>Et il faut bien sûr être logué sous le RCR concerné.</a:t>
            </a:r>
          </a:p>
          <a:p>
            <a:endParaRPr lang="fr-FR" b="0" dirty="0"/>
          </a:p>
          <a:p>
            <a:pPr marL="0" marR="0" lvl="0" indent="0" algn="l" defTabSz="914400" rtl="0" eaLnBrk="1" fontAlgn="auto" latinLnBrk="0" hangingPunct="1">
              <a:lnSpc>
                <a:spcPct val="100000"/>
              </a:lnSpc>
              <a:spcBef>
                <a:spcPts val="0"/>
              </a:spcBef>
              <a:spcAft>
                <a:spcPts val="0"/>
              </a:spcAft>
              <a:buClrTx/>
              <a:buSzTx/>
              <a:buFontTx/>
              <a:buNone/>
              <a:tabLst/>
              <a:defRPr/>
            </a:pPr>
            <a:br>
              <a:rPr lang="fr-FR" dirty="0"/>
            </a:br>
            <a:endParaRPr lang="fr-FR" b="0" dirty="0"/>
          </a:p>
        </p:txBody>
      </p:sp>
      <p:sp>
        <p:nvSpPr>
          <p:cNvPr id="4" name="Espace réservé du numéro de diapositive 3">
            <a:extLst>
              <a:ext uri="{FF2B5EF4-FFF2-40B4-BE49-F238E27FC236}">
                <a16:creationId xmlns:a16="http://schemas.microsoft.com/office/drawing/2014/main" id="{9F1509C7-A6E7-F443-DAD1-327AF3441D5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E1EE5-6A75-46C7-B7A1-1981E51235D0}"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Espace réservé de la date 1">
            <a:extLst>
              <a:ext uri="{FF2B5EF4-FFF2-40B4-BE49-F238E27FC236}">
                <a16:creationId xmlns:a16="http://schemas.microsoft.com/office/drawing/2014/main" id="{18C1D549-E3F1-5EAC-77EE-748F0CE06137}"/>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25/09/2014</a:t>
            </a:r>
          </a:p>
        </p:txBody>
      </p:sp>
    </p:spTree>
    <p:extLst>
      <p:ext uri="{BB962C8B-B14F-4D97-AF65-F5344CB8AC3E}">
        <p14:creationId xmlns:p14="http://schemas.microsoft.com/office/powerpoint/2010/main" val="4844215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5F9E10-D7E8-9528-954E-776142C41064}"/>
            </a:ext>
          </a:extLst>
        </p:cNvPr>
        <p:cNvGrpSpPr/>
        <p:nvPr/>
      </p:nvGrpSpPr>
      <p:grpSpPr>
        <a:xfrm>
          <a:off x="0" y="0"/>
          <a:ext cx="0" cy="0"/>
          <a:chOff x="0" y="0"/>
          <a:chExt cx="0" cy="0"/>
        </a:xfrm>
      </p:grpSpPr>
      <p:sp>
        <p:nvSpPr>
          <p:cNvPr id="33794" name="Espace réservé de l'image des diapositives 1">
            <a:extLst>
              <a:ext uri="{FF2B5EF4-FFF2-40B4-BE49-F238E27FC236}">
                <a16:creationId xmlns:a16="http://schemas.microsoft.com/office/drawing/2014/main" id="{DD71127B-00FC-E947-9F0A-28C0835A3693}"/>
              </a:ext>
            </a:extLst>
          </p:cNvPr>
          <p:cNvSpPr>
            <a:spLocks noGrp="1" noRot="1" noChangeAspect="1" noTextEdit="1"/>
          </p:cNvSpPr>
          <p:nvPr>
            <p:ph type="sldImg"/>
          </p:nvPr>
        </p:nvSpPr>
        <p:spPr bwMode="auto">
          <a:xfrm>
            <a:off x="90488" y="744538"/>
            <a:ext cx="6618287"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Espace réservé des commentaires 2">
            <a:extLst>
              <a:ext uri="{FF2B5EF4-FFF2-40B4-BE49-F238E27FC236}">
                <a16:creationId xmlns:a16="http://schemas.microsoft.com/office/drawing/2014/main" id="{57E3F778-6DB2-5030-CF73-6669EBD7500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b="0" dirty="0"/>
              <a:t>Voici un exemple, pour lequel je me suis permis d’emprunter le RCR 315559910 qui est celui de la bibliothèque numérique de l’Université de Toulouse : pour la seule raison qu’on trouve dans certaines de leurs localisations des mentions de noms de bouquets </a:t>
            </a:r>
            <a:r>
              <a:rPr lang="fr-FR" b="0" dirty="0" err="1"/>
              <a:t>Kbart</a:t>
            </a:r>
            <a:r>
              <a:rPr lang="fr-FR" b="0" dirty="0"/>
              <a:t> qui facilitent la démonstration.</a:t>
            </a:r>
          </a:p>
          <a:p>
            <a:endParaRPr lang="fr-FR" b="0" dirty="0"/>
          </a:p>
          <a:p>
            <a:r>
              <a:rPr lang="fr-FR" b="0" dirty="0" err="1"/>
              <a:t>che</a:t>
            </a:r>
            <a:r>
              <a:rPr lang="fr-FR" b="0" dirty="0"/>
              <a:t> </a:t>
            </a:r>
            <a:r>
              <a:rPr lang="fr-FR" b="0" dirty="0" err="1"/>
              <a:t>bou</a:t>
            </a:r>
            <a:r>
              <a:rPr lang="fr-FR" b="0" dirty="0"/>
              <a:t> </a:t>
            </a:r>
            <a:r>
              <a:rPr lang="fr-FR" b="0" dirty="0" err="1"/>
              <a:t>cairn_global_ouvrages-generalSHS</a:t>
            </a:r>
            <a:r>
              <a:rPr lang="fr-FR" b="0" dirty="0"/>
              <a:t> ou </a:t>
            </a:r>
            <a:r>
              <a:rPr lang="fr-FR" b="0" dirty="0" err="1"/>
              <a:t>che</a:t>
            </a:r>
            <a:r>
              <a:rPr lang="fr-FR" b="0" dirty="0"/>
              <a:t> </a:t>
            </a:r>
            <a:r>
              <a:rPr lang="fr-FR" b="0" dirty="0" err="1"/>
              <a:t>ppn</a:t>
            </a:r>
            <a:r>
              <a:rPr lang="fr-FR" b="0" dirty="0"/>
              <a:t> 281607648</a:t>
            </a:r>
          </a:p>
          <a:p>
            <a:r>
              <a:rPr lang="fr-FR" b="0" dirty="0"/>
              <a:t>REL</a:t>
            </a:r>
          </a:p>
          <a:p>
            <a:r>
              <a:rPr lang="fr-FR" b="0" dirty="0"/>
              <a:t>CHE S2 ET RBC 315559910 (notices appartenant à ce bouquet avec au moins une localisation de ce RCR, tous abonnements confondus)</a:t>
            </a:r>
          </a:p>
          <a:p>
            <a:r>
              <a:rPr lang="fr-FR" b="0" dirty="0"/>
              <a:t>CHE S2 SAUF RBC 315559910 (notices appartenant à ce bouquet sans localisation de ce RCR, tous abonnements confondus)</a:t>
            </a:r>
          </a:p>
          <a:p>
            <a:r>
              <a:rPr lang="fr-FR" b="0" dirty="0"/>
              <a:t>CHE S2 SAUF CDI ?CAIRN_GLOBAL_OUVRAGES-GENERALSHS? (notices appartenant à ce bouquet sans localisation de ce RCR au titre de ce bouquet)</a:t>
            </a:r>
          </a:p>
          <a:p>
            <a:endParaRPr lang="fr-FR" b="0" dirty="0"/>
          </a:p>
          <a:p>
            <a:r>
              <a:rPr lang="fr-FR" b="0" dirty="0"/>
              <a:t>CHE CDI CAIRN_GLOBAL_OUVRAGES-GENERALSHS SAUF S2 (notices localisées par le RCR au titre de ce bouquet mais n'appartenant plus au bouquet)</a:t>
            </a:r>
          </a:p>
          <a:p>
            <a:endParaRPr lang="fr-FR" b="0" dirty="0"/>
          </a:p>
        </p:txBody>
      </p:sp>
      <p:sp>
        <p:nvSpPr>
          <p:cNvPr id="4" name="Espace réservé du numéro de diapositive 3">
            <a:extLst>
              <a:ext uri="{FF2B5EF4-FFF2-40B4-BE49-F238E27FC236}">
                <a16:creationId xmlns:a16="http://schemas.microsoft.com/office/drawing/2014/main" id="{FB73C109-DE43-234E-BBE0-384C8A7687E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E1EE5-6A75-46C7-B7A1-1981E51235D0}"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Espace réservé de la date 1">
            <a:extLst>
              <a:ext uri="{FF2B5EF4-FFF2-40B4-BE49-F238E27FC236}">
                <a16:creationId xmlns:a16="http://schemas.microsoft.com/office/drawing/2014/main" id="{FDD56A6F-DC1C-E5B5-8E18-DF9D55EAA10F}"/>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25/09/2014</a:t>
            </a:r>
          </a:p>
        </p:txBody>
      </p:sp>
    </p:spTree>
    <p:extLst>
      <p:ext uri="{BB962C8B-B14F-4D97-AF65-F5344CB8AC3E}">
        <p14:creationId xmlns:p14="http://schemas.microsoft.com/office/powerpoint/2010/main" val="35250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E0A65-F504-7C3C-0541-5C2CB7B2A493}"/>
            </a:ext>
          </a:extLst>
        </p:cNvPr>
        <p:cNvGrpSpPr/>
        <p:nvPr/>
      </p:nvGrpSpPr>
      <p:grpSpPr>
        <a:xfrm>
          <a:off x="0" y="0"/>
          <a:ext cx="0" cy="0"/>
          <a:chOff x="0" y="0"/>
          <a:chExt cx="0" cy="0"/>
        </a:xfrm>
      </p:grpSpPr>
      <p:sp>
        <p:nvSpPr>
          <p:cNvPr id="33794" name="Espace réservé de l'image des diapositives 1">
            <a:extLst>
              <a:ext uri="{FF2B5EF4-FFF2-40B4-BE49-F238E27FC236}">
                <a16:creationId xmlns:a16="http://schemas.microsoft.com/office/drawing/2014/main" id="{ACE09363-0487-C748-9EA1-61E4C2F84F4F}"/>
              </a:ext>
            </a:extLst>
          </p:cNvPr>
          <p:cNvSpPr>
            <a:spLocks noGrp="1" noRot="1" noChangeAspect="1" noTextEdit="1"/>
          </p:cNvSpPr>
          <p:nvPr>
            <p:ph type="sldImg"/>
          </p:nvPr>
        </p:nvSpPr>
        <p:spPr bwMode="auto">
          <a:xfrm>
            <a:off x="90488" y="744538"/>
            <a:ext cx="6618287"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Espace réservé des commentaires 2">
            <a:extLst>
              <a:ext uri="{FF2B5EF4-FFF2-40B4-BE49-F238E27FC236}">
                <a16:creationId xmlns:a16="http://schemas.microsoft.com/office/drawing/2014/main" id="{99FDCF41-AC8E-CA8B-288C-69494AC4B39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a:buNone/>
            </a:pPr>
            <a:r>
              <a:rPr lang="fr-FR" b="0" i="0">
                <a:solidFill>
                  <a:srgbClr val="1D1C1D"/>
                </a:solidFill>
                <a:effectLst/>
                <a:latin typeface="Slack-Lato"/>
              </a:rPr>
              <a:t>Ici voici un teaser.</a:t>
            </a:r>
          </a:p>
          <a:p>
            <a:pPr algn="l">
              <a:buNone/>
            </a:pPr>
            <a:r>
              <a:rPr lang="fr-FR" b="0" i="0">
                <a:solidFill>
                  <a:srgbClr val="1D1C1D"/>
                </a:solidFill>
                <a:effectLst/>
                <a:latin typeface="Slack-Lato"/>
              </a:rPr>
              <a:t>Nous devrions pouvoir mettre prochainement à votre disposition,  un webservice pour identifier les titres entrés et sortis mensuellement d’un bouquet</a:t>
            </a:r>
            <a:br>
              <a:rPr lang="fr-FR" b="0" i="0">
                <a:solidFill>
                  <a:srgbClr val="1D1C1D"/>
                </a:solidFill>
                <a:effectLst/>
                <a:latin typeface="Slack-Lato"/>
              </a:rPr>
            </a:br>
            <a:r>
              <a:rPr lang="fr-FR" b="0" i="0">
                <a:solidFill>
                  <a:srgbClr val="1D1C1D"/>
                </a:solidFill>
                <a:effectLst/>
                <a:latin typeface="Slack-Lato"/>
              </a:rPr>
              <a:t>a) ajouts :</a:t>
            </a:r>
            <a:br>
              <a:rPr lang="fr-FR" b="0" i="0">
                <a:solidFill>
                  <a:srgbClr val="1D1C1D"/>
                </a:solidFill>
                <a:effectLst/>
                <a:latin typeface="Slack-Lato"/>
              </a:rPr>
            </a:br>
            <a:r>
              <a:rPr lang="fr-FR" b="0" i="0">
                <a:solidFill>
                  <a:srgbClr val="1D1C1D"/>
                </a:solidFill>
                <a:effectLst/>
                <a:latin typeface="Slack-Lato"/>
              </a:rPr>
              <a:t>permet de repérer les notices ajoutées à un bouquet durant les 30 derniers jours (c’est-à-dire toutes les notices ayant fait l’objet d’un ajout de 469.)</a:t>
            </a:r>
            <a:br>
              <a:rPr lang="fr-FR" b="0" i="0">
                <a:solidFill>
                  <a:srgbClr val="1D1C1D"/>
                </a:solidFill>
                <a:effectLst/>
                <a:latin typeface="Slack-Lato"/>
              </a:rPr>
            </a:br>
            <a:r>
              <a:rPr lang="fr-FR" b="0" i="0">
                <a:solidFill>
                  <a:srgbClr val="1D1C1D"/>
                </a:solidFill>
                <a:effectLst/>
                <a:latin typeface="Slack-Lato"/>
              </a:rPr>
              <a:t>b) retraits :</a:t>
            </a:r>
            <a:br>
              <a:rPr lang="fr-FR" b="0" i="0">
                <a:solidFill>
                  <a:srgbClr val="1D1C1D"/>
                </a:solidFill>
                <a:effectLst/>
                <a:latin typeface="Slack-Lato"/>
              </a:rPr>
            </a:br>
            <a:r>
              <a:rPr lang="fr-FR" b="0" i="0">
                <a:solidFill>
                  <a:srgbClr val="1D1C1D"/>
                </a:solidFill>
                <a:effectLst/>
                <a:latin typeface="Slack-Lato"/>
              </a:rPr>
              <a:t>permet de repérer les notices retirées d’un bouquet durant les 30 derniers jours (c’est-à-dire toutes les notices ayant fait l’objet d’une suppression de 469) </a:t>
            </a:r>
          </a:p>
          <a:p>
            <a:endParaRPr lang="fr-FR" b="0"/>
          </a:p>
          <a:p>
            <a:r>
              <a:rPr lang="fr-FR" b="1"/>
              <a:t>Nous ne pouvons malheureusement pas vous présenter ce WS aujourd’hui car des tests de performance supplémentaires sont encore nécessaires.</a:t>
            </a:r>
          </a:p>
          <a:p>
            <a:pPr algn="l"/>
            <a:endParaRPr lang="fr-FR" b="0"/>
          </a:p>
        </p:txBody>
      </p:sp>
      <p:sp>
        <p:nvSpPr>
          <p:cNvPr id="4" name="Espace réservé du numéro de diapositive 3">
            <a:extLst>
              <a:ext uri="{FF2B5EF4-FFF2-40B4-BE49-F238E27FC236}">
                <a16:creationId xmlns:a16="http://schemas.microsoft.com/office/drawing/2014/main" id="{E010C1A5-F104-2F4F-1277-61D19EFEFB9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E1EE5-6A75-46C7-B7A1-1981E51235D0}"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Espace réservé de la date 1">
            <a:extLst>
              <a:ext uri="{FF2B5EF4-FFF2-40B4-BE49-F238E27FC236}">
                <a16:creationId xmlns:a16="http://schemas.microsoft.com/office/drawing/2014/main" id="{75077D76-3676-DBD0-ED76-85F5D9A007BA}"/>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25/09/2014</a:t>
            </a:r>
          </a:p>
        </p:txBody>
      </p:sp>
    </p:spTree>
    <p:extLst>
      <p:ext uri="{BB962C8B-B14F-4D97-AF65-F5344CB8AC3E}">
        <p14:creationId xmlns:p14="http://schemas.microsoft.com/office/powerpoint/2010/main" val="27547443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Espace réservé de l'image des diapositives 1"/>
          <p:cNvSpPr>
            <a:spLocks noGrp="1" noRot="1" noChangeAspect="1" noTextEdit="1"/>
          </p:cNvSpPr>
          <p:nvPr>
            <p:ph type="sldImg"/>
          </p:nvPr>
        </p:nvSpPr>
        <p:spPr bwMode="auto">
          <a:xfrm>
            <a:off x="90488" y="744538"/>
            <a:ext cx="6618287"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a:t>Enfin, terminons cette présentation avec un point sur votre collaboration au sein des établissements du réseau </a:t>
            </a:r>
            <a:r>
              <a:rPr lang="fr-FR" b="0" err="1"/>
              <a:t>Sudoc</a:t>
            </a:r>
            <a:r>
              <a:rPr lang="fr-FR" b="0"/>
              <a:t>. C</a:t>
            </a:r>
            <a:r>
              <a:rPr lang="fr-FR" sz="1200" b="0" baseline="0"/>
              <a:t>omment pouvez-vous participer à l’amélioration du service ? Quel rôle pouvez-vous jouer ?</a:t>
            </a:r>
            <a:endParaRPr lang="fr-FR" b="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E1EE5-6A75-46C7-B7A1-1981E51235D0}"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Espace réservé de la date 1"/>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25/09/2014</a:t>
            </a:r>
          </a:p>
        </p:txBody>
      </p:sp>
    </p:spTree>
    <p:extLst>
      <p:ext uri="{BB962C8B-B14F-4D97-AF65-F5344CB8AC3E}">
        <p14:creationId xmlns:p14="http://schemas.microsoft.com/office/powerpoint/2010/main" val="14153219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C9EB54-C03C-FD01-7AC0-61F6F8288C9E}"/>
            </a:ext>
          </a:extLst>
        </p:cNvPr>
        <p:cNvGrpSpPr/>
        <p:nvPr/>
      </p:nvGrpSpPr>
      <p:grpSpPr>
        <a:xfrm>
          <a:off x="0" y="0"/>
          <a:ext cx="0" cy="0"/>
          <a:chOff x="0" y="0"/>
          <a:chExt cx="0" cy="0"/>
        </a:xfrm>
      </p:grpSpPr>
      <p:sp>
        <p:nvSpPr>
          <p:cNvPr id="33794" name="Espace réservé de l'image des diapositives 1">
            <a:extLst>
              <a:ext uri="{FF2B5EF4-FFF2-40B4-BE49-F238E27FC236}">
                <a16:creationId xmlns:a16="http://schemas.microsoft.com/office/drawing/2014/main" id="{67F422CB-4D6C-F23D-B7F4-DCA02E1B8557}"/>
              </a:ext>
            </a:extLst>
          </p:cNvPr>
          <p:cNvSpPr>
            <a:spLocks noGrp="1" noRot="1" noChangeAspect="1" noTextEdit="1"/>
          </p:cNvSpPr>
          <p:nvPr>
            <p:ph type="sldImg"/>
          </p:nvPr>
        </p:nvSpPr>
        <p:spPr bwMode="auto">
          <a:xfrm>
            <a:off x="90488" y="744538"/>
            <a:ext cx="6618287"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Espace réservé des commentaires 2">
            <a:extLst>
              <a:ext uri="{FF2B5EF4-FFF2-40B4-BE49-F238E27FC236}">
                <a16:creationId xmlns:a16="http://schemas.microsoft.com/office/drawing/2014/main" id="{F207F3D2-6F7E-A411-2881-B85D0A1135C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FontTx/>
              <a:buNone/>
            </a:pPr>
            <a:endParaRPr lang="fr-FR" dirty="0">
              <a:solidFill>
                <a:schemeClr val="accent4">
                  <a:lumMod val="75000"/>
                </a:schemeClr>
              </a:solidFill>
              <a:latin typeface="+mn-lt"/>
            </a:endParaRPr>
          </a:p>
          <a:p>
            <a:pPr marL="0" indent="0">
              <a:buFontTx/>
              <a:buNone/>
            </a:pPr>
            <a:r>
              <a:rPr lang="fr-FR" dirty="0">
                <a:solidFill>
                  <a:schemeClr val="accent4">
                    <a:lumMod val="75000"/>
                  </a:schemeClr>
                </a:solidFill>
                <a:latin typeface="+mn-lt"/>
              </a:rPr>
              <a:t>La pr</a:t>
            </a:r>
            <a:r>
              <a:rPr lang="fr-FR" sz="1200" b="0" i="0" kern="1200" dirty="0">
                <a:solidFill>
                  <a:schemeClr val="tx1"/>
                </a:solidFill>
                <a:effectLst/>
                <a:latin typeface="+mn-lt"/>
                <a:ea typeface="+mn-ea"/>
                <a:cs typeface="+mn-cs"/>
              </a:rPr>
              <a:t>emière action est bien entendu que vous, côté établissements, vous vous emparez de ces nouvelles notices. D’une part, vous pouvez procéder à l’exemplarisation sous les nouvelles notices bouquets pour signaler ce niveau dans le Sudoc. Et d’autre part, sous les notices de documents électroniques, si ce n’est pas encore une pratique courante dans votre établissement (soit via ITEM, soit, pour les établissements ayant mis en place la synchronisation via les process qui tournent).</a:t>
            </a:r>
            <a:endParaRPr lang="fr-FR" dirty="0">
              <a:solidFill>
                <a:schemeClr val="accent4">
                  <a:lumMod val="75000"/>
                </a:schemeClr>
              </a:solidFill>
              <a:latin typeface="+mn-lt"/>
            </a:endParaRPr>
          </a:p>
          <a:p>
            <a:pPr marL="0" indent="0">
              <a:buFontTx/>
              <a:buNone/>
            </a:pPr>
            <a:endParaRPr lang="fr-FR" dirty="0">
              <a:solidFill>
                <a:schemeClr val="accent4">
                  <a:lumMod val="75000"/>
                </a:schemeClr>
              </a:solidFill>
              <a:latin typeface="+mn-lt"/>
            </a:endParaRPr>
          </a:p>
          <a:p>
            <a:pPr marL="0" indent="0">
              <a:buFontTx/>
              <a:buNone/>
            </a:pPr>
            <a:r>
              <a:rPr lang="fr-FR" dirty="0">
                <a:solidFill>
                  <a:schemeClr val="accent4">
                    <a:lumMod val="75000"/>
                  </a:schemeClr>
                </a:solidFill>
                <a:latin typeface="+mn-lt"/>
              </a:rPr>
              <a:t>Ensuite, nous souhaitons vous soumettre 3 autres axes de collaboration :</a:t>
            </a:r>
          </a:p>
          <a:p>
            <a:pPr marL="0" indent="0">
              <a:buFontTx/>
              <a:buNone/>
            </a:pPr>
            <a:r>
              <a:rPr lang="fr-FR" dirty="0">
                <a:solidFill>
                  <a:schemeClr val="accent4">
                    <a:lumMod val="75000"/>
                  </a:schemeClr>
                </a:solidFill>
                <a:latin typeface="+mn-l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schemeClr val="accent4">
                    <a:lumMod val="75000"/>
                  </a:schemeClr>
                </a:solidFill>
                <a:latin typeface="+mn-lt"/>
              </a:rPr>
              <a:t>1. Tout d’abord, </a:t>
            </a:r>
            <a:r>
              <a:rPr lang="fr-FR" dirty="0">
                <a:solidFill>
                  <a:schemeClr val="accent4">
                    <a:lumMod val="75000"/>
                  </a:schemeClr>
                </a:solidFill>
              </a:rPr>
              <a:t>n’hésitez pas à faire remontrer</a:t>
            </a:r>
            <a:r>
              <a:rPr lang="fr-FR" dirty="0">
                <a:solidFill>
                  <a:schemeClr val="accent4">
                    <a:lumMod val="75000"/>
                  </a:schemeClr>
                </a:solidFill>
                <a:latin typeface="+mn-lt"/>
              </a:rPr>
              <a:t> à l’Abes les erreurs et anomalies constatées et à faire part de vos besoins et suggestions d’amélioration pour ce processus. Nous vous avons proposé des premiers WS mais nous restons à votre écoute en fonction de vos besoins et futurs usages. </a:t>
            </a:r>
          </a:p>
          <a:p>
            <a:pPr marL="0" indent="0">
              <a:buFontTx/>
              <a:buNone/>
            </a:pPr>
            <a:endParaRPr lang="fr-FR" dirty="0">
              <a:solidFill>
                <a:schemeClr val="accent4">
                  <a:lumMod val="75000"/>
                </a:schemeClr>
              </a:solidFill>
              <a:latin typeface="+mn-lt"/>
            </a:endParaRPr>
          </a:p>
          <a:p>
            <a:pPr marL="0" indent="0">
              <a:buFontTx/>
              <a:buNone/>
            </a:pPr>
            <a:r>
              <a:rPr lang="fr-FR" dirty="0">
                <a:solidFill>
                  <a:schemeClr val="accent4">
                    <a:lumMod val="75000"/>
                  </a:schemeClr>
                </a:solidFill>
                <a:latin typeface="+mn-lt"/>
              </a:rPr>
              <a:t>2. Une deuxième manière de vous impliquer est de veiller au respect des consignes de catalogage et notamment concernant le catalogage des ressources électroniques.</a:t>
            </a:r>
          </a:p>
          <a:p>
            <a:pPr marL="0" indent="0">
              <a:buFontTx/>
              <a:buNone/>
            </a:pPr>
            <a:r>
              <a:rPr lang="fr-FR" dirty="0">
                <a:solidFill>
                  <a:schemeClr val="accent4">
                    <a:lumMod val="75000"/>
                  </a:schemeClr>
                </a:solidFill>
                <a:latin typeface="+mn-lt"/>
              </a:rPr>
              <a:t>Nous attirons votre vigilance sur la consigne de catalogage relative aux diffuseurs multiples. La recherche et surtout l’identification du PPN dans BACON seront plus performantes, si pour chaque notice de monographie électronique est associée à un seul diffuseur. Par ailleurs, cela facilite également le repérage pour se localiser sous la bonne notice bouquet auquel votre établissement est abonné.</a:t>
            </a:r>
          </a:p>
          <a:p>
            <a:pPr marL="0" indent="0">
              <a:buFontTx/>
              <a:buNone/>
            </a:pPr>
            <a:r>
              <a:rPr lang="fr-FR" dirty="0">
                <a:solidFill>
                  <a:schemeClr val="accent4">
                    <a:lumMod val="75000"/>
                  </a:schemeClr>
                </a:solidFill>
                <a:latin typeface="+mn-lt"/>
              </a:rPr>
              <a:t>Un chantier visant à «  détricoter » les notices comprenant plusieurs diffuseurs est en cours à l’Abes sur le rétrospectif, nous vous encourageons donc à respecter cette consigne si vous êtes amenés à créer de nouvelles notices.</a:t>
            </a:r>
          </a:p>
          <a:p>
            <a:endParaRPr lang="fr-FR" dirty="0"/>
          </a:p>
          <a:p>
            <a:pPr marL="0" indent="0">
              <a:buFontTx/>
              <a:buNone/>
            </a:pPr>
            <a:r>
              <a:rPr lang="fr-FR" dirty="0">
                <a:solidFill>
                  <a:schemeClr val="accent4">
                    <a:lumMod val="75000"/>
                  </a:schemeClr>
                </a:solidFill>
                <a:latin typeface="+mn-lt"/>
              </a:rPr>
              <a:t>Nous attirons également votre attention sur le risque de création de notices en doublon.</a:t>
            </a:r>
          </a:p>
          <a:p>
            <a:pPr marL="0" indent="0">
              <a:buFontTx/>
              <a:buNone/>
            </a:pPr>
            <a:r>
              <a:rPr lang="fr-FR" dirty="0">
                <a:solidFill>
                  <a:schemeClr val="accent4">
                    <a:lumMod val="75000"/>
                  </a:schemeClr>
                </a:solidFill>
                <a:latin typeface="+mn-lt"/>
              </a:rPr>
              <a:t>Le dispositif a pour vocation à créer un volume important de notices, volume correspondant aux nombres de titres dans un bouquet de ressources électroniques.</a:t>
            </a:r>
          </a:p>
          <a:p>
            <a:pPr marL="0" indent="0">
              <a:buFontTx/>
              <a:buNone/>
            </a:pPr>
            <a:r>
              <a:rPr lang="fr-FR" dirty="0">
                <a:solidFill>
                  <a:schemeClr val="accent4">
                    <a:lumMod val="75000"/>
                  </a:schemeClr>
                </a:solidFill>
                <a:latin typeface="+mn-lt"/>
              </a:rPr>
              <a:t>Nous vous l’avons dit, depuis le lancement du flux, déjà plus de 350 000 notices de monographies électroniques ont été créées dans le Sudoc, ce qui représente un nombre très conséquent de notices.</a:t>
            </a:r>
          </a:p>
          <a:p>
            <a:pPr marL="0" indent="0">
              <a:buFontTx/>
              <a:buNone/>
            </a:pPr>
            <a:endParaRPr lang="fr-FR" dirty="0">
              <a:solidFill>
                <a:schemeClr val="accent4">
                  <a:lumMod val="75000"/>
                </a:schemeClr>
              </a:solidFill>
              <a:latin typeface="+mn-lt"/>
            </a:endParaRPr>
          </a:p>
          <a:p>
            <a:pPr marL="0" indent="0">
              <a:buFontTx/>
              <a:buNone/>
            </a:pPr>
            <a:r>
              <a:rPr lang="fr-FR" dirty="0">
                <a:solidFill>
                  <a:schemeClr val="accent4">
                    <a:lumMod val="75000"/>
                  </a:schemeClr>
                </a:solidFill>
                <a:latin typeface="+mn-lt"/>
              </a:rPr>
              <a:t>Commande pour retrouver les notices ? </a:t>
            </a:r>
            <a:r>
              <a:rPr lang="fr-FR" dirty="0" err="1">
                <a:solidFill>
                  <a:schemeClr val="accent4">
                    <a:lumMod val="75000"/>
                  </a:schemeClr>
                </a:solidFill>
                <a:latin typeface="+mn-lt"/>
              </a:rPr>
              <a:t>che</a:t>
            </a:r>
            <a:r>
              <a:rPr lang="fr-FR" dirty="0">
                <a:solidFill>
                  <a:schemeClr val="accent4">
                    <a:lumMod val="75000"/>
                  </a:schemeClr>
                </a:solidFill>
                <a:latin typeface="+mn-lt"/>
              </a:rPr>
              <a:t> </a:t>
            </a:r>
            <a:r>
              <a:rPr lang="fr-FR" dirty="0" err="1">
                <a:solidFill>
                  <a:schemeClr val="accent4">
                    <a:lumMod val="75000"/>
                  </a:schemeClr>
                </a:solidFill>
                <a:latin typeface="+mn-lt"/>
              </a:rPr>
              <a:t>crn</a:t>
            </a:r>
            <a:r>
              <a:rPr lang="fr-FR" dirty="0">
                <a:solidFill>
                  <a:schemeClr val="accent4">
                    <a:lumMod val="75000"/>
                  </a:schemeClr>
                </a:solidFill>
                <a:latin typeface="+mn-lt"/>
              </a:rPr>
              <a:t> 341720011####25</a:t>
            </a:r>
          </a:p>
          <a:p>
            <a:pPr marL="0" indent="0">
              <a:buFontTx/>
              <a:buNone/>
            </a:pPr>
            <a:br>
              <a:rPr lang="fr-FR" dirty="0">
                <a:solidFill>
                  <a:schemeClr val="accent4">
                    <a:lumMod val="75000"/>
                  </a:schemeClr>
                </a:solidFill>
                <a:latin typeface="+mn-lt"/>
              </a:rPr>
            </a:br>
            <a:r>
              <a:rPr lang="fr-FR" dirty="0">
                <a:solidFill>
                  <a:schemeClr val="accent4">
                    <a:lumMod val="75000"/>
                  </a:schemeClr>
                </a:solidFill>
                <a:latin typeface="+mn-lt"/>
              </a:rPr>
              <a:t>3. </a:t>
            </a:r>
            <a:r>
              <a:rPr lang="fr-FR" dirty="0">
                <a:solidFill>
                  <a:schemeClr val="accent4">
                    <a:lumMod val="75000"/>
                  </a:schemeClr>
                </a:solidFill>
              </a:rPr>
              <a:t>Enfin troisième axe, </a:t>
            </a:r>
            <a:r>
              <a:rPr lang="fr-FR" dirty="0">
                <a:solidFill>
                  <a:schemeClr val="accent4">
                    <a:lumMod val="75000"/>
                  </a:schemeClr>
                </a:solidFill>
                <a:latin typeface="+mn-lt"/>
              </a:rPr>
              <a:t>si vous en avez la possibilité au sein de votre établissement, nous vous encourageons à opérer un chantier qualité. Ces chantiers vont permettre d’améliorer la qualité des données dans le Sudoc soit par l’enrichissement des notices pour une meilleure valorisation des ressources électronique soit pour combler petit à petit les lacunes qui subsistent.</a:t>
            </a:r>
          </a:p>
          <a:p>
            <a:pPr marL="0" indent="0">
              <a:buFontTx/>
              <a:buNone/>
            </a:pPr>
            <a:endParaRPr lang="fr-FR" dirty="0">
              <a:solidFill>
                <a:schemeClr val="accent4">
                  <a:lumMod val="75000"/>
                </a:schemeClr>
              </a:solidFill>
              <a:latin typeface="+mn-lt"/>
            </a:endParaRPr>
          </a:p>
          <a:p>
            <a:pPr marL="0" indent="0">
              <a:buFontTx/>
              <a:buNone/>
            </a:pPr>
            <a:r>
              <a:rPr lang="fr-FR" dirty="0">
                <a:solidFill>
                  <a:schemeClr val="accent4">
                    <a:lumMod val="75000"/>
                  </a:schemeClr>
                </a:solidFill>
                <a:latin typeface="+mn-lt"/>
              </a:rPr>
              <a:t>Nous reviendrons juste après plus en détail sur ce dernier axe.</a:t>
            </a:r>
          </a:p>
          <a:p>
            <a:br>
              <a:rPr lang="fr-FR" dirty="0">
                <a:solidFill>
                  <a:schemeClr val="accent4">
                    <a:lumMod val="75000"/>
                  </a:schemeClr>
                </a:solidFill>
                <a:latin typeface="+mn-lt"/>
              </a:rPr>
            </a:br>
            <a:endParaRPr lang="fr-FR" dirty="0"/>
          </a:p>
          <a:p>
            <a:endParaRPr lang="fr-FR" b="0" dirty="0"/>
          </a:p>
        </p:txBody>
      </p:sp>
      <p:sp>
        <p:nvSpPr>
          <p:cNvPr id="4" name="Espace réservé du numéro de diapositive 3">
            <a:extLst>
              <a:ext uri="{FF2B5EF4-FFF2-40B4-BE49-F238E27FC236}">
                <a16:creationId xmlns:a16="http://schemas.microsoft.com/office/drawing/2014/main" id="{B23AF5B8-9B6F-2F5F-D4F5-8C264E966A4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E1EE5-6A75-46C7-B7A1-1981E51235D0}"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Espace réservé de la date 1">
            <a:extLst>
              <a:ext uri="{FF2B5EF4-FFF2-40B4-BE49-F238E27FC236}">
                <a16:creationId xmlns:a16="http://schemas.microsoft.com/office/drawing/2014/main" id="{82D9F0BE-66AF-236E-512B-6822BE44E063}"/>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25/09/2014</a:t>
            </a:r>
          </a:p>
        </p:txBody>
      </p:sp>
    </p:spTree>
    <p:extLst>
      <p:ext uri="{BB962C8B-B14F-4D97-AF65-F5344CB8AC3E}">
        <p14:creationId xmlns:p14="http://schemas.microsoft.com/office/powerpoint/2010/main" val="3966350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Pour illustrer un des points de vigilance, voici un exemple de doublon de notices apparu après le déploiement du processus.</a:t>
            </a:r>
          </a:p>
          <a:p>
            <a:endParaRPr lang="fr-FR"/>
          </a:p>
          <a:p>
            <a:r>
              <a:rPr lang="fr-FR"/>
              <a:t>Pour information, le programme automatisé de création de notices dans le Sudoc a été conçu pour limiter au maximum le risque de doublons. En cas de risque de doublon, le programme ne créera pas de notice minimale avec pour conséquence, davantage de lacune que de doublon potentiel.</a:t>
            </a:r>
          </a:p>
          <a:p>
            <a:endParaRPr lang="fr-FR"/>
          </a:p>
          <a:p>
            <a:r>
              <a:rPr lang="fr-FR"/>
              <a:t>Et dans le prolongement, un autre point de vigilance à garder en tête, soyez attentifs aux notices créées en local qui ont été travaillées, enrichies et au risque d’écrasement de ces notices par des notices minimales. Vérifiez les paramètres.</a:t>
            </a:r>
          </a:p>
          <a:p>
            <a:endParaRPr lang="fr-FR"/>
          </a:p>
          <a:p>
            <a:endParaRPr lang="fr-FR"/>
          </a:p>
          <a:p>
            <a:endParaRPr lang="fr-FR"/>
          </a:p>
        </p:txBody>
      </p:sp>
      <p:sp>
        <p:nvSpPr>
          <p:cNvPr id="4" name="Espace réservé du numéro de diapositive 3"/>
          <p:cNvSpPr>
            <a:spLocks noGrp="1"/>
          </p:cNvSpPr>
          <p:nvPr>
            <p:ph type="sldNum" sz="quarter" idx="5"/>
          </p:nvPr>
        </p:nvSpPr>
        <p:spPr/>
        <p:txBody>
          <a:bodyPr/>
          <a:lstStyle/>
          <a:p>
            <a:fld id="{00712B84-B251-42B7-9EAD-23E079016A6C}" type="slidenum">
              <a:rPr lang="fr-FR" smtClean="0"/>
              <a:t>28</a:t>
            </a:fld>
            <a:endParaRPr lang="fr-FR"/>
          </a:p>
        </p:txBody>
      </p:sp>
    </p:spTree>
    <p:extLst>
      <p:ext uri="{BB962C8B-B14F-4D97-AF65-F5344CB8AC3E}">
        <p14:creationId xmlns:p14="http://schemas.microsoft.com/office/powerpoint/2010/main" val="40691746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61737-289A-12C0-CB36-08EA2A9F2B6B}"/>
            </a:ext>
          </a:extLst>
        </p:cNvPr>
        <p:cNvGrpSpPr/>
        <p:nvPr/>
      </p:nvGrpSpPr>
      <p:grpSpPr>
        <a:xfrm>
          <a:off x="0" y="0"/>
          <a:ext cx="0" cy="0"/>
          <a:chOff x="0" y="0"/>
          <a:chExt cx="0" cy="0"/>
        </a:xfrm>
      </p:grpSpPr>
      <p:sp>
        <p:nvSpPr>
          <p:cNvPr id="33794" name="Espace réservé de l'image des diapositives 1">
            <a:extLst>
              <a:ext uri="{FF2B5EF4-FFF2-40B4-BE49-F238E27FC236}">
                <a16:creationId xmlns:a16="http://schemas.microsoft.com/office/drawing/2014/main" id="{6B5B0912-2CEB-881C-ACB5-B29A49361FC8}"/>
              </a:ext>
            </a:extLst>
          </p:cNvPr>
          <p:cNvSpPr>
            <a:spLocks noGrp="1" noRot="1" noChangeAspect="1" noTextEdit="1"/>
          </p:cNvSpPr>
          <p:nvPr>
            <p:ph type="sldImg"/>
          </p:nvPr>
        </p:nvSpPr>
        <p:spPr bwMode="auto">
          <a:xfrm>
            <a:off x="90488" y="744538"/>
            <a:ext cx="6618287"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Espace réservé des commentaires 2">
            <a:extLst>
              <a:ext uri="{FF2B5EF4-FFF2-40B4-BE49-F238E27FC236}">
                <a16:creationId xmlns:a16="http://schemas.microsoft.com/office/drawing/2014/main" id="{E1526AFF-34AD-1779-A157-C786852CC5B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0"/>
            <a:r>
              <a:rPr lang="fr-FR"/>
              <a:t>Revenons maintenant au premier axe de collaboration, à savoir opérer un chantier qualité au sein de l’établissement.</a:t>
            </a:r>
          </a:p>
          <a:p>
            <a:pPr lvl="0"/>
            <a:endParaRPr lang="fr-FR"/>
          </a:p>
          <a:p>
            <a:pPr lvl="0"/>
            <a:r>
              <a:rPr lang="fr-FR"/>
              <a:t>Nous vous avons présenté les notices minimales créées par le programme à partir des données du fichier KBART. Ces notices comme nous vous l’avons indiqué ont vocation à être enrichies.</a:t>
            </a:r>
          </a:p>
          <a:p>
            <a:pPr lvl="0"/>
            <a:r>
              <a:rPr lang="fr-FR"/>
              <a:t>Afin de faciliter l’identification de ces notices minimales, un web service est mis à votre disposition. Avec un PPN de notice bouquet en paramètres, le web service délivre la liste des PPN des notices créées par le programme automatisé et contenant une zone 309. </a:t>
            </a:r>
          </a:p>
          <a:p>
            <a:pPr lvl="0"/>
            <a:r>
              <a:rPr lang="fr-FR"/>
              <a:t>Après avoir effectué les opérations d’enrichissement sur la notice, les catalogueuses et catalogueurs sont bien sûr invités à supprimer cette zone de note.</a:t>
            </a:r>
          </a:p>
          <a:p>
            <a:pPr lvl="0"/>
            <a:endParaRPr lang="fr-FR" i="1"/>
          </a:p>
          <a:p>
            <a:pPr lvl="0"/>
            <a:r>
              <a:rPr lang="fr-FR" i="1"/>
              <a:t>Dans le cas, où aucune notice du bouquet sélectionné ne comporte de notices minimales, vous verrez comme résultat lors de l’appel au web service le message un peu obscur qui s’affiche sur la diapositive. Il s’agit d’un message temporaire, des améliorations doivent être encore apportées.</a:t>
            </a:r>
          </a:p>
        </p:txBody>
      </p:sp>
      <p:sp>
        <p:nvSpPr>
          <p:cNvPr id="4" name="Espace réservé du numéro de diapositive 3">
            <a:extLst>
              <a:ext uri="{FF2B5EF4-FFF2-40B4-BE49-F238E27FC236}">
                <a16:creationId xmlns:a16="http://schemas.microsoft.com/office/drawing/2014/main" id="{D1D0A7CD-69B0-2379-B314-ECCBEEF748A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E1EE5-6A75-46C7-B7A1-1981E51235D0}"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Espace réservé de la date 1">
            <a:extLst>
              <a:ext uri="{FF2B5EF4-FFF2-40B4-BE49-F238E27FC236}">
                <a16:creationId xmlns:a16="http://schemas.microsoft.com/office/drawing/2014/main" id="{36FF119E-D665-31F2-B2F0-F1AE27E3F5CB}"/>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25/09/2014</a:t>
            </a:r>
          </a:p>
        </p:txBody>
      </p:sp>
    </p:spTree>
    <p:extLst>
      <p:ext uri="{BB962C8B-B14F-4D97-AF65-F5344CB8AC3E}">
        <p14:creationId xmlns:p14="http://schemas.microsoft.com/office/powerpoint/2010/main" val="4072237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Espace réservé de l'image des diapositives 1"/>
          <p:cNvSpPr>
            <a:spLocks noGrp="1" noRot="1" noChangeAspect="1" noTextEdit="1"/>
          </p:cNvSpPr>
          <p:nvPr>
            <p:ph type="sldImg"/>
          </p:nvPr>
        </p:nvSpPr>
        <p:spPr bwMode="auto">
          <a:xfrm>
            <a:off x="90488" y="744538"/>
            <a:ext cx="6618287"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sz="1200" b="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E1EE5-6A75-46C7-B7A1-1981E51235D0}"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Espace réservé de la date 1"/>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25/09/2014</a:t>
            </a:r>
          </a:p>
        </p:txBody>
      </p:sp>
    </p:spTree>
    <p:extLst>
      <p:ext uri="{BB962C8B-B14F-4D97-AF65-F5344CB8AC3E}">
        <p14:creationId xmlns:p14="http://schemas.microsoft.com/office/powerpoint/2010/main" val="9559839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A1F27B-1CCD-65B2-4B1F-092970AD9170}"/>
            </a:ext>
          </a:extLst>
        </p:cNvPr>
        <p:cNvGrpSpPr/>
        <p:nvPr/>
      </p:nvGrpSpPr>
      <p:grpSpPr>
        <a:xfrm>
          <a:off x="0" y="0"/>
          <a:ext cx="0" cy="0"/>
          <a:chOff x="0" y="0"/>
          <a:chExt cx="0" cy="0"/>
        </a:xfrm>
      </p:grpSpPr>
      <p:sp>
        <p:nvSpPr>
          <p:cNvPr id="33794" name="Espace réservé de l'image des diapositives 1">
            <a:extLst>
              <a:ext uri="{FF2B5EF4-FFF2-40B4-BE49-F238E27FC236}">
                <a16:creationId xmlns:a16="http://schemas.microsoft.com/office/drawing/2014/main" id="{0081B753-B3DB-B16C-55F1-4BE982E6E7F1}"/>
              </a:ext>
            </a:extLst>
          </p:cNvPr>
          <p:cNvSpPr>
            <a:spLocks noGrp="1" noRot="1" noChangeAspect="1" noTextEdit="1"/>
          </p:cNvSpPr>
          <p:nvPr>
            <p:ph type="sldImg"/>
          </p:nvPr>
        </p:nvSpPr>
        <p:spPr bwMode="auto">
          <a:xfrm>
            <a:off x="90488" y="744538"/>
            <a:ext cx="6618287"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Espace réservé des commentaires 2">
            <a:extLst>
              <a:ext uri="{FF2B5EF4-FFF2-40B4-BE49-F238E27FC236}">
                <a16:creationId xmlns:a16="http://schemas.microsoft.com/office/drawing/2014/main" id="{2FFC441F-B2E4-88E3-05E6-D7FEDE7659A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0"/>
            <a:r>
              <a:rPr lang="fr-FR"/>
              <a:t>Il est également possible d’identifier les notices comportant une zone 309 à partir de </a:t>
            </a:r>
            <a:r>
              <a:rPr lang="fr-FR" err="1"/>
              <a:t>WinIBW</a:t>
            </a:r>
            <a:endParaRPr lang="fr-FR"/>
          </a:p>
          <a:p>
            <a:pPr lvl="0"/>
            <a:r>
              <a:rPr lang="fr-FR"/>
              <a:t>La commande se fait en deux temps :</a:t>
            </a:r>
          </a:p>
          <a:p>
            <a:pPr marL="228600" lvl="0" indent="-228600">
              <a:buAutoNum type="arabicParenR"/>
            </a:pPr>
            <a:r>
              <a:rPr lang="fr-FR"/>
              <a:t>Commencer par rechercher tous les titres reliés pour un bouquet donné : REL PPN + le PPN de la notice de bouquet</a:t>
            </a:r>
          </a:p>
          <a:p>
            <a:pPr marL="228600" lvl="0" indent="-228600">
              <a:buAutoNum type="arabicParenR"/>
            </a:pPr>
            <a:r>
              <a:rPr lang="fr-FR"/>
              <a:t>Puis pour afficher les notices pourvues d’une 309 : AFF K:309. </a:t>
            </a:r>
          </a:p>
          <a:p>
            <a:pPr lvl="0"/>
            <a:r>
              <a:rPr lang="fr-FR"/>
              <a:t>La commande </a:t>
            </a:r>
            <a:r>
              <a:rPr lang="fr-FR" err="1"/>
              <a:t>WinIBW</a:t>
            </a:r>
            <a:r>
              <a:rPr lang="fr-FR"/>
              <a:t> donnera un résultat un peu moins fin que le WS car toutes les notices pourvues d’une 309 qui n’ont pas fait l’objet d’une correction ou d’une complétion par le réseau seront affichées et pas uniquement les notes 309 liées au processus BACON-</a:t>
            </a:r>
            <a:r>
              <a:rPr lang="fr-FR" err="1"/>
              <a:t>Sudoc</a:t>
            </a:r>
            <a:r>
              <a:rPr lang="fr-FR"/>
              <a:t>. </a:t>
            </a:r>
          </a:p>
          <a:p>
            <a:endParaRPr lang="fr-FR"/>
          </a:p>
        </p:txBody>
      </p:sp>
      <p:sp>
        <p:nvSpPr>
          <p:cNvPr id="4" name="Espace réservé du numéro de diapositive 3">
            <a:extLst>
              <a:ext uri="{FF2B5EF4-FFF2-40B4-BE49-F238E27FC236}">
                <a16:creationId xmlns:a16="http://schemas.microsoft.com/office/drawing/2014/main" id="{C329BC01-A53E-5274-0D98-3561A682EED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E1EE5-6A75-46C7-B7A1-1981E51235D0}"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Espace réservé de la date 1">
            <a:extLst>
              <a:ext uri="{FF2B5EF4-FFF2-40B4-BE49-F238E27FC236}">
                <a16:creationId xmlns:a16="http://schemas.microsoft.com/office/drawing/2014/main" id="{737187A8-6FC8-7D6A-74D3-E777BB853DFC}"/>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25/09/2014</a:t>
            </a:r>
          </a:p>
        </p:txBody>
      </p:sp>
    </p:spTree>
    <p:extLst>
      <p:ext uri="{BB962C8B-B14F-4D97-AF65-F5344CB8AC3E}">
        <p14:creationId xmlns:p14="http://schemas.microsoft.com/office/powerpoint/2010/main" val="31712068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6D0579-FCC9-CBD4-F8AE-252DDD6A0803}"/>
            </a:ext>
          </a:extLst>
        </p:cNvPr>
        <p:cNvGrpSpPr/>
        <p:nvPr/>
      </p:nvGrpSpPr>
      <p:grpSpPr>
        <a:xfrm>
          <a:off x="0" y="0"/>
          <a:ext cx="0" cy="0"/>
          <a:chOff x="0" y="0"/>
          <a:chExt cx="0" cy="0"/>
        </a:xfrm>
      </p:grpSpPr>
      <p:sp>
        <p:nvSpPr>
          <p:cNvPr id="33794" name="Espace réservé de l'image des diapositives 1">
            <a:extLst>
              <a:ext uri="{FF2B5EF4-FFF2-40B4-BE49-F238E27FC236}">
                <a16:creationId xmlns:a16="http://schemas.microsoft.com/office/drawing/2014/main" id="{EC6E4872-9E17-E474-7067-D3F75CD35EA1}"/>
              </a:ext>
            </a:extLst>
          </p:cNvPr>
          <p:cNvSpPr>
            <a:spLocks noGrp="1" noRot="1" noChangeAspect="1" noTextEdit="1"/>
          </p:cNvSpPr>
          <p:nvPr>
            <p:ph type="sldImg"/>
          </p:nvPr>
        </p:nvSpPr>
        <p:spPr bwMode="auto">
          <a:xfrm>
            <a:off x="90488" y="744538"/>
            <a:ext cx="6618287"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Espace réservé des commentaires 2">
            <a:extLst>
              <a:ext uri="{FF2B5EF4-FFF2-40B4-BE49-F238E27FC236}">
                <a16:creationId xmlns:a16="http://schemas.microsoft.com/office/drawing/2014/main" id="{C6CF2AED-7616-904A-CBEC-9307C9C5FF7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t>Pour terminer cette partie, nous vous informons que nous ferons appel à votre collaboration prochainement pour un chantier spécifique qui consiste à l’analyse de notices potentiellement en doublon.</a:t>
            </a:r>
          </a:p>
          <a:p>
            <a:endParaRPr lang="fr-FR"/>
          </a:p>
          <a:p>
            <a:r>
              <a:rPr lang="fr-FR"/>
              <a:t>Nous vous avons présenté l’algorithme de recherche du </a:t>
            </a:r>
            <a:r>
              <a:rPr lang="fr-FR" err="1"/>
              <a:t>bestppn</a:t>
            </a:r>
            <a:r>
              <a:rPr lang="fr-FR"/>
              <a:t> en première partie. Rappelez-vous que dans l’un des cas, le PPN dans BACON n’a pas pu être identifié car l’algorithme de recherche trouvait deux PPN ou plus, c’est-à-dire que dans le </a:t>
            </a:r>
            <a:r>
              <a:rPr lang="fr-FR" err="1"/>
              <a:t>Sudoc</a:t>
            </a:r>
            <a:r>
              <a:rPr lang="fr-FR"/>
              <a:t> deux ou plusieurs notices pouvaient correspondre à un titre dans le fichier KBART : est-ce que parce que ce sont des notices en doublon ? Est-ce par ce que l’algorithme n’a pu su repérer les données distinctes des deux notices qui permettraient d’identifier la bonne notice ? Pour répondre à ces questions, une analyse humaine est nécessaire pour détecter le vrai </a:t>
            </a:r>
            <a:r>
              <a:rPr lang="fr-FR" err="1"/>
              <a:t>bestppn</a:t>
            </a:r>
            <a:r>
              <a:rPr lang="fr-FR"/>
              <a:t> ou pour identifier des véritables doublons de notices à fusionner.</a:t>
            </a:r>
          </a:p>
          <a:p>
            <a:endParaRPr lang="fr-FR"/>
          </a:p>
          <a:p>
            <a:r>
              <a:rPr lang="fr-FR"/>
              <a:t>L’</a:t>
            </a:r>
            <a:r>
              <a:rPr lang="fr-FR" err="1"/>
              <a:t>Abes</a:t>
            </a:r>
            <a:r>
              <a:rPr lang="fr-FR"/>
              <a:t> a commencé à traiter ces cas mais ne pourra mener toute seule ce chantier. Notamment car les notices imprimées sont aussi concernées dans le cas d’une indécision sur la bonne notice imprimée à dériver pour créer la notice de monographie électronique. Dans ce cas, l’expertise des correspondants et correspondantes catalogage </a:t>
            </a:r>
            <a:r>
              <a:rPr lang="fr-FR" err="1"/>
              <a:t>Sudoc</a:t>
            </a:r>
            <a:r>
              <a:rPr lang="fr-FR"/>
              <a:t> est indispensable pour déterminer si les notices sont de véritables doublons ou non.</a:t>
            </a:r>
          </a:p>
          <a:p>
            <a:r>
              <a:rPr lang="fr-FR"/>
              <a:t>L’</a:t>
            </a:r>
            <a:r>
              <a:rPr lang="fr-FR" err="1"/>
              <a:t>Abes</a:t>
            </a:r>
            <a:r>
              <a:rPr lang="fr-FR"/>
              <a:t> ne peut pas non plus mener de front toute seule ce chantier compte tenu de la volumétrie importante des notices concernées. Ainsi, plus nombreux seront les volontaires à participer à ce chantier, mieux ce sera pour aboutir à la fin des analyses.</a:t>
            </a:r>
          </a:p>
          <a:p>
            <a:endParaRPr lang="fr-FR"/>
          </a:p>
          <a:p>
            <a:r>
              <a:rPr lang="fr-FR"/>
              <a:t>Nous vous donnerons plus d’informations sur ce chantier dans les mois à venir au moment de son lancement mais ce qu’il faut garder en mémoire aujourd’hui, c’est qu’actuellement lorsque le </a:t>
            </a:r>
            <a:r>
              <a:rPr lang="fr-FR" err="1"/>
              <a:t>bestppn</a:t>
            </a:r>
            <a:r>
              <a:rPr lang="fr-FR"/>
              <a:t> n’est pas trouvé à cause de PPN multiples détectés par le programme, les titres concernés sont exclus du processus de création de notices et d’alignement en zone 469. Cela entraîne donc des lacunes dans le périmètre d’un bouquet.</a:t>
            </a:r>
          </a:p>
          <a:p>
            <a:endParaRPr lang="fr-FR"/>
          </a:p>
          <a:p>
            <a:endParaRPr lang="fr-FR"/>
          </a:p>
        </p:txBody>
      </p:sp>
      <p:sp>
        <p:nvSpPr>
          <p:cNvPr id="4" name="Espace réservé du numéro de diapositive 3">
            <a:extLst>
              <a:ext uri="{FF2B5EF4-FFF2-40B4-BE49-F238E27FC236}">
                <a16:creationId xmlns:a16="http://schemas.microsoft.com/office/drawing/2014/main" id="{41F1A127-6928-8AE9-E712-5EA919E9A89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E1EE5-6A75-46C7-B7A1-1981E51235D0}"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Espace réservé de la date 1">
            <a:extLst>
              <a:ext uri="{FF2B5EF4-FFF2-40B4-BE49-F238E27FC236}">
                <a16:creationId xmlns:a16="http://schemas.microsoft.com/office/drawing/2014/main" id="{CEA9B283-4B8B-6810-B53F-27BE918C5EE2}"/>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25/09/2014</a:t>
            </a:r>
          </a:p>
        </p:txBody>
      </p:sp>
    </p:spTree>
    <p:extLst>
      <p:ext uri="{BB962C8B-B14F-4D97-AF65-F5344CB8AC3E}">
        <p14:creationId xmlns:p14="http://schemas.microsoft.com/office/powerpoint/2010/main" val="42262581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8AE674-F8DD-CF1E-CA39-7AFD0410DD4B}"/>
            </a:ext>
          </a:extLst>
        </p:cNvPr>
        <p:cNvGrpSpPr/>
        <p:nvPr/>
      </p:nvGrpSpPr>
      <p:grpSpPr>
        <a:xfrm>
          <a:off x="0" y="0"/>
          <a:ext cx="0" cy="0"/>
          <a:chOff x="0" y="0"/>
          <a:chExt cx="0" cy="0"/>
        </a:xfrm>
      </p:grpSpPr>
      <p:sp>
        <p:nvSpPr>
          <p:cNvPr id="33794" name="Espace réservé de l'image des diapositives 1">
            <a:extLst>
              <a:ext uri="{FF2B5EF4-FFF2-40B4-BE49-F238E27FC236}">
                <a16:creationId xmlns:a16="http://schemas.microsoft.com/office/drawing/2014/main" id="{42851ED4-170D-DB65-8521-784A3DD3E8E7}"/>
              </a:ext>
            </a:extLst>
          </p:cNvPr>
          <p:cNvSpPr>
            <a:spLocks noGrp="1" noRot="1" noChangeAspect="1" noTextEdit="1"/>
          </p:cNvSpPr>
          <p:nvPr>
            <p:ph type="sldImg"/>
          </p:nvPr>
        </p:nvSpPr>
        <p:spPr bwMode="auto">
          <a:xfrm>
            <a:off x="90488" y="744538"/>
            <a:ext cx="6618287"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Espace réservé des commentaires 2">
            <a:extLst>
              <a:ext uri="{FF2B5EF4-FFF2-40B4-BE49-F238E27FC236}">
                <a16:creationId xmlns:a16="http://schemas.microsoft.com/office/drawing/2014/main" id="{55053E76-6831-4CC8-9DE3-1BCD1C26283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b="0"/>
              <a:t>Pour conclure ce J-</a:t>
            </a:r>
            <a:r>
              <a:rPr lang="fr-FR" b="0" err="1"/>
              <a:t>e.cours</a:t>
            </a:r>
            <a:r>
              <a:rPr lang="fr-FR" b="0"/>
              <a:t>, faisons le point sur les ressources à disposition si vous souhaitez en savoir plus sur le processus et les nouveautés qu’il entraîne.</a:t>
            </a:r>
          </a:p>
          <a:p>
            <a:r>
              <a:rPr lang="fr-FR" b="0"/>
              <a:t>Dans le Manuel BACON, vous trouverez la page dédiée </a:t>
            </a:r>
            <a:r>
              <a:rPr lang="fr-FR"/>
              <a:t>Alignement entre la base de connaissance nationale BACON et le </a:t>
            </a:r>
            <a:r>
              <a:rPr lang="fr-FR" err="1"/>
              <a:t>Sudoc</a:t>
            </a:r>
            <a:r>
              <a:rPr lang="fr-FR"/>
              <a:t>. Le glossaire du manuel BACON peut également vous aider à clarifier le vocabulaire utilisé dans cette présentation.</a:t>
            </a:r>
          </a:p>
          <a:p>
            <a:r>
              <a:rPr lang="fr-FR" b="0"/>
              <a:t>Dans le Manuel Imports dans le </a:t>
            </a:r>
            <a:r>
              <a:rPr lang="fr-FR" b="0" err="1"/>
              <a:t>Sudoc</a:t>
            </a:r>
            <a:r>
              <a:rPr lang="fr-FR" b="0"/>
              <a:t>, la page </a:t>
            </a:r>
            <a:r>
              <a:rPr lang="fr-FR"/>
              <a:t>Ressources issues de la base de connaissance BACON vous donnera plus de renseignements sur le sujet.</a:t>
            </a:r>
          </a:p>
          <a:p>
            <a:endParaRPr lang="fr-FR" b="0"/>
          </a:p>
          <a:p>
            <a:r>
              <a:rPr lang="fr-FR" b="0"/>
              <a:t>Enfin n’hésitez pas à consulter le guide méthodologique du </a:t>
            </a:r>
            <a:r>
              <a:rPr lang="fr-FR" b="0" err="1"/>
              <a:t>Sudoc</a:t>
            </a:r>
            <a:r>
              <a:rPr lang="fr-FR" b="0"/>
              <a:t> qui a été enrichi. </a:t>
            </a:r>
          </a:p>
        </p:txBody>
      </p:sp>
      <p:sp>
        <p:nvSpPr>
          <p:cNvPr id="4" name="Espace réservé du numéro de diapositive 3">
            <a:extLst>
              <a:ext uri="{FF2B5EF4-FFF2-40B4-BE49-F238E27FC236}">
                <a16:creationId xmlns:a16="http://schemas.microsoft.com/office/drawing/2014/main" id="{8D03107D-829B-A8F7-540C-86AF2D22B3F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E1EE5-6A75-46C7-B7A1-1981E51235D0}"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Espace réservé de la date 1">
            <a:extLst>
              <a:ext uri="{FF2B5EF4-FFF2-40B4-BE49-F238E27FC236}">
                <a16:creationId xmlns:a16="http://schemas.microsoft.com/office/drawing/2014/main" id="{263160F6-9779-67DF-CDF5-D17EF0F8257D}"/>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25/09/2014</a:t>
            </a:r>
          </a:p>
        </p:txBody>
      </p:sp>
    </p:spTree>
    <p:extLst>
      <p:ext uri="{BB962C8B-B14F-4D97-AF65-F5344CB8AC3E}">
        <p14:creationId xmlns:p14="http://schemas.microsoft.com/office/powerpoint/2010/main" val="250486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24F163-C869-ADB2-3A18-92A894FCD6F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0FED9EB-B73B-4E6E-ED5B-410B719A430C}"/>
              </a:ext>
            </a:extLst>
          </p:cNvPr>
          <p:cNvSpPr>
            <a:spLocks noGrp="1" noRot="1" noChangeAspect="1"/>
          </p:cNvSpPr>
          <p:nvPr>
            <p:ph type="sldImg"/>
          </p:nvPr>
        </p:nvSpPr>
        <p:spPr>
          <a:xfrm>
            <a:off x="422275" y="1241425"/>
            <a:ext cx="5954713" cy="3351213"/>
          </a:xfrm>
        </p:spPr>
      </p:sp>
      <p:sp>
        <p:nvSpPr>
          <p:cNvPr id="3" name="Espace réservé des notes 2">
            <a:extLst>
              <a:ext uri="{FF2B5EF4-FFF2-40B4-BE49-F238E27FC236}">
                <a16:creationId xmlns:a16="http://schemas.microsoft.com/office/drawing/2014/main" id="{B2D3BC71-3FC4-922A-B416-BC27C6F87845}"/>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D8DB6726-DAEF-BBE0-91EB-D3B28F2507C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712B84-B251-42B7-9EAD-23E079016A6C}"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96303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2E696-D4D4-69F8-F660-6333D4308BF0}"/>
            </a:ext>
          </a:extLst>
        </p:cNvPr>
        <p:cNvGrpSpPr/>
        <p:nvPr/>
      </p:nvGrpSpPr>
      <p:grpSpPr>
        <a:xfrm>
          <a:off x="0" y="0"/>
          <a:ext cx="0" cy="0"/>
          <a:chOff x="0" y="0"/>
          <a:chExt cx="0" cy="0"/>
        </a:xfrm>
      </p:grpSpPr>
      <p:sp>
        <p:nvSpPr>
          <p:cNvPr id="33794" name="Espace réservé de l'image des diapositives 1">
            <a:extLst>
              <a:ext uri="{FF2B5EF4-FFF2-40B4-BE49-F238E27FC236}">
                <a16:creationId xmlns:a16="http://schemas.microsoft.com/office/drawing/2014/main" id="{36066C51-0FBC-8882-E76B-9834E0015A90}"/>
              </a:ext>
            </a:extLst>
          </p:cNvPr>
          <p:cNvSpPr>
            <a:spLocks noGrp="1" noRot="1" noChangeAspect="1" noTextEdit="1"/>
          </p:cNvSpPr>
          <p:nvPr>
            <p:ph type="sldImg"/>
          </p:nvPr>
        </p:nvSpPr>
        <p:spPr bwMode="auto">
          <a:xfrm>
            <a:off x="90488" y="744538"/>
            <a:ext cx="6618287"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Espace réservé des commentaires 2">
            <a:extLst>
              <a:ext uri="{FF2B5EF4-FFF2-40B4-BE49-F238E27FC236}">
                <a16:creationId xmlns:a16="http://schemas.microsoft.com/office/drawing/2014/main" id="{6B2097CF-B3B1-24CF-1D19-095B93BCE38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91700" indent="0">
              <a:buNone/>
            </a:pPr>
            <a:r>
              <a:rPr lang="fr-FR" sz="1200" dirty="0">
                <a:effectLst/>
                <a:latin typeface="Calibri" panose="020F0502020204030204" pitchFamily="34" charset="0"/>
                <a:ea typeface="Calibri" panose="020F0502020204030204" pitchFamily="34" charset="0"/>
                <a:cs typeface="Times New Roman" panose="02020603050405020304" pitchFamily="18" charset="0"/>
              </a:rPr>
              <a:t>En préambule, un rappel de quelques notions clés abordées lors de ce J-</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e.cours</a:t>
            </a:r>
            <a:r>
              <a:rPr lang="fr-FR" sz="1200" dirty="0">
                <a:effectLst/>
                <a:latin typeface="Calibri" panose="020F0502020204030204" pitchFamily="34" charset="0"/>
                <a:ea typeface="Calibri" panose="020F0502020204030204" pitchFamily="34" charset="0"/>
                <a:cs typeface="Times New Roman" panose="02020603050405020304" pitchFamily="18" charset="0"/>
              </a:rPr>
              <a:t>.</a:t>
            </a:r>
          </a:p>
          <a:p>
            <a:pPr marL="191700" indent="0">
              <a:buNone/>
            </a:pP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marL="191700" indent="0">
              <a:buNone/>
            </a:pPr>
            <a:r>
              <a:rPr lang="fr-FR" sz="1200" dirty="0">
                <a:effectLst/>
                <a:latin typeface="Calibri" panose="020F0502020204030204" pitchFamily="34" charset="0"/>
                <a:ea typeface="Calibri" panose="020F0502020204030204" pitchFamily="34" charset="0"/>
                <a:cs typeface="Times New Roman" panose="02020603050405020304" pitchFamily="18" charset="0"/>
              </a:rPr>
              <a:t>De quelles ressources parle-t-on ?</a:t>
            </a:r>
          </a:p>
          <a:p>
            <a:pPr marL="191700" indent="0">
              <a:buNone/>
            </a:pPr>
            <a:r>
              <a:rPr lang="fr-FR" sz="1200" b="0" i="0" dirty="0">
                <a:solidFill>
                  <a:srgbClr val="4F81BD"/>
                </a:solidFill>
                <a:latin typeface="Calibri" panose="020F0502020204030204" pitchFamily="34" charset="0"/>
                <a:ea typeface="Calibri" panose="020F0502020204030204" pitchFamily="34" charset="0"/>
                <a:cs typeface="Times New Roman" panose="02020603050405020304" pitchFamily="18" charset="0"/>
              </a:rPr>
              <a:t>Tout type de ressources disponibles en ligne, produites par des éditeurs commerciaux et mises à disposition soit directement par ceux-ci, soit par des diffuseurs / agrégateurs. </a:t>
            </a:r>
          </a:p>
          <a:p>
            <a:pPr marL="191700" indent="0">
              <a:buNone/>
            </a:pPr>
            <a:r>
              <a:rPr lang="fr-FR" sz="1200" b="0" i="0" dirty="0">
                <a:solidFill>
                  <a:srgbClr val="4F81BD"/>
                </a:solidFill>
                <a:effectLst/>
                <a:latin typeface="Calibri" panose="020F0502020204030204" pitchFamily="34" charset="0"/>
                <a:ea typeface="Calibri" panose="020F0502020204030204" pitchFamily="34" charset="0"/>
                <a:cs typeface="Times New Roman" panose="02020603050405020304" pitchFamily="18" charset="0"/>
              </a:rPr>
              <a:t>Exemples : bases de données, livres numériques, revues numériques…</a:t>
            </a:r>
          </a:p>
          <a:p>
            <a:pPr marL="0" indent="0">
              <a:buFont typeface="Arial" panose="020B0604020202020204" pitchFamily="34" charset="0"/>
              <a:buNone/>
            </a:pPr>
            <a:endParaRPr lang="fr-FR" dirty="0">
              <a:latin typeface="Calibri" panose="020F0502020204030204" pitchFamily="34" charset="0"/>
              <a:cs typeface="Times New Roman" panose="02020603050405020304" pitchFamily="18" charset="0"/>
            </a:endParaRPr>
          </a:p>
          <a:p>
            <a:pPr marL="0" indent="0">
              <a:buFont typeface="Arial" panose="020B0604020202020204" pitchFamily="34" charset="0"/>
              <a:buNone/>
            </a:pPr>
            <a:r>
              <a:rPr lang="fr-FR" dirty="0">
                <a:latin typeface="Calibri" panose="020F0502020204030204" pitchFamily="34" charset="0"/>
                <a:cs typeface="Times New Roman" panose="02020603050405020304" pitchFamily="18" charset="0"/>
              </a:rPr>
              <a:t>Nous allons également vous parler de :</a:t>
            </a:r>
          </a:p>
          <a:p>
            <a:pPr marL="0" indent="0">
              <a:buFont typeface="Arial" panose="020B0604020202020204" pitchFamily="34" charset="0"/>
              <a:buNone/>
            </a:pPr>
            <a:endParaRPr lang="fr-FR" dirty="0">
              <a:latin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fr-FR" dirty="0">
                <a:latin typeface="Calibri" panose="020F0502020204030204" pitchFamily="34" charset="0"/>
                <a:cs typeface="Times New Roman" panose="02020603050405020304" pitchFamily="18" charset="0"/>
              </a:rPr>
              <a:t>Diffuseur : responsable de la mise en ligne / distribution via des plateformes dédiées, parfois thématiques.</a:t>
            </a:r>
          </a:p>
          <a:p>
            <a:r>
              <a:rPr lang="fr-FR" dirty="0">
                <a:latin typeface="Calibri" panose="020F0502020204030204" pitchFamily="34" charset="0"/>
                <a:cs typeface="Times New Roman" panose="02020603050405020304" pitchFamily="18" charset="0"/>
              </a:rPr>
              <a:t>Exemples : Cairn, </a:t>
            </a:r>
            <a:r>
              <a:rPr lang="fr-FR" dirty="0" err="1">
                <a:latin typeface="Calibri" panose="020F0502020204030204" pitchFamily="34" charset="0"/>
                <a:cs typeface="Times New Roman" panose="02020603050405020304" pitchFamily="18" charset="0"/>
              </a:rPr>
              <a:t>Ebsco</a:t>
            </a:r>
            <a:r>
              <a:rPr lang="fr-FR" dirty="0">
                <a:latin typeface="Calibri" panose="020F0502020204030204" pitchFamily="34" charset="0"/>
                <a:cs typeface="Times New Roman" panose="02020603050405020304" pitchFamily="18" charset="0"/>
              </a:rPr>
              <a:t>, </a:t>
            </a:r>
            <a:r>
              <a:rPr lang="fr-FR" dirty="0" err="1">
                <a:latin typeface="Calibri" panose="020F0502020204030204" pitchFamily="34" charset="0"/>
                <a:cs typeface="Times New Roman" panose="02020603050405020304" pitchFamily="18" charset="0"/>
              </a:rPr>
              <a:t>Jstor</a:t>
            </a:r>
            <a:r>
              <a:rPr lang="fr-FR" dirty="0">
                <a:latin typeface="Calibri" panose="020F0502020204030204" pitchFamily="34" charset="0"/>
                <a:cs typeface="Times New Roman" panose="02020603050405020304" pitchFamily="18" charset="0"/>
              </a:rPr>
              <a:t>, </a:t>
            </a:r>
            <a:r>
              <a:rPr lang="fr-FR" dirty="0" err="1">
                <a:latin typeface="Calibri" panose="020F0502020204030204" pitchFamily="34" charset="0"/>
                <a:cs typeface="Times New Roman" panose="02020603050405020304" pitchFamily="18" charset="0"/>
              </a:rPr>
              <a:t>OpenEdition</a:t>
            </a:r>
            <a:r>
              <a:rPr lang="fr-FR" dirty="0">
                <a:latin typeface="Calibri" panose="020F0502020204030204" pitchFamily="34" charset="0"/>
                <a:cs typeface="Times New Roman" panose="02020603050405020304" pitchFamily="18" charset="0"/>
              </a:rPr>
              <a:t>, Numérique Premium, </a:t>
            </a:r>
            <a:r>
              <a:rPr lang="fr-FR" dirty="0" err="1">
                <a:latin typeface="Calibri" panose="020F0502020204030204" pitchFamily="34" charset="0"/>
                <a:cs typeface="Times New Roman" panose="02020603050405020304" pitchFamily="18" charset="0"/>
              </a:rPr>
              <a:t>ScholarVox</a:t>
            </a:r>
            <a:endParaRPr lang="fr-FR" dirty="0">
              <a:latin typeface="Calibri" panose="020F0502020204030204" pitchFamily="34" charset="0"/>
              <a:cs typeface="Times New Roman" panose="02020603050405020304" pitchFamily="18" charset="0"/>
            </a:endParaRPr>
          </a:p>
          <a:p>
            <a:endParaRPr lang="fr-FR" dirty="0">
              <a:latin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fr-FR" dirty="0">
                <a:latin typeface="Calibri" panose="020F0502020204030204" pitchFamily="34" charset="0"/>
                <a:cs typeface="Times New Roman" panose="02020603050405020304" pitchFamily="18" charset="0"/>
              </a:rPr>
              <a:t>Bouquet / une collection commerciale : une sélection de publications proposées à l’achat sous la forme d’un ensemble :</a:t>
            </a:r>
          </a:p>
          <a:p>
            <a:r>
              <a:rPr lang="fr-FR" dirty="0">
                <a:latin typeface="Calibri" panose="020F0502020204030204" pitchFamily="34" charset="0"/>
                <a:cs typeface="Times New Roman" panose="02020603050405020304" pitchFamily="18" charset="0"/>
              </a:rPr>
              <a:t>Sélection effectuée par le fournisseur ET/OU Sélection effectuée par un consortium (offre spécifique à un pays / un type d’établissements).</a:t>
            </a:r>
          </a:p>
          <a:p>
            <a:r>
              <a:rPr lang="fr-FR" dirty="0">
                <a:latin typeface="Calibri" panose="020F0502020204030204" pitchFamily="34" charset="0"/>
                <a:cs typeface="Times New Roman" panose="02020603050405020304" pitchFamily="18" charset="0"/>
              </a:rPr>
              <a:t>Le plus souvent, une collection commerciale correspond à une sous-partie des contenus disponibles sur une plateforme de diffusion / dans une base de données.</a:t>
            </a:r>
          </a:p>
          <a:p>
            <a:r>
              <a:rPr lang="fr-FR" dirty="0">
                <a:latin typeface="Calibri" panose="020F0502020204030204" pitchFamily="34" charset="0"/>
                <a:cs typeface="Times New Roman" panose="02020603050405020304" pitchFamily="18" charset="0"/>
              </a:rPr>
              <a:t>Exemples : </a:t>
            </a:r>
          </a:p>
          <a:p>
            <a:r>
              <a:rPr lang="fr-FR" dirty="0">
                <a:latin typeface="Calibri" panose="020F0502020204030204" pitchFamily="34" charset="0"/>
                <a:cs typeface="Times New Roman" panose="02020603050405020304" pitchFamily="18" charset="0"/>
              </a:rPr>
              <a:t>la Bibliothèque Médicale française (= une partie des publications d’Elsevier Masson diffusées dans </a:t>
            </a:r>
            <a:r>
              <a:rPr lang="fr-FR" dirty="0" err="1">
                <a:latin typeface="Calibri" panose="020F0502020204030204" pitchFamily="34" charset="0"/>
                <a:cs typeface="Times New Roman" panose="02020603050405020304" pitchFamily="18" charset="0"/>
              </a:rPr>
              <a:t>ScienceDirect</a:t>
            </a:r>
            <a:r>
              <a:rPr lang="fr-FR" dirty="0">
                <a:latin typeface="Calibri" panose="020F0502020204030204" pitchFamily="34" charset="0"/>
                <a:cs typeface="Times New Roman" panose="02020603050405020304" pitchFamily="18" charset="0"/>
              </a:rPr>
              <a:t>) ;</a:t>
            </a:r>
          </a:p>
          <a:p>
            <a:r>
              <a:rPr lang="fr-FR" dirty="0">
                <a:latin typeface="Calibri" panose="020F0502020204030204" pitchFamily="34" charset="0"/>
                <a:cs typeface="Times New Roman" panose="02020603050405020304" pitchFamily="18" charset="0"/>
              </a:rPr>
              <a:t>les bouquets Humanités / Economie-Sociologie-Politique de Cairn…</a:t>
            </a:r>
          </a:p>
          <a:p>
            <a:endParaRPr lang="fr-FR" dirty="0">
              <a:latin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fr-FR" dirty="0">
                <a:latin typeface="Calibri" panose="020F0502020204030204" pitchFamily="34" charset="0"/>
                <a:cs typeface="Times New Roman" panose="02020603050405020304" pitchFamily="18" charset="0"/>
              </a:rPr>
              <a:t>Base de connaissance : base de données bibliographiques décrivant les collections commerciales / bouquets et leurs contenus au niveau titre d’ebook, revue et assimilés, et les données d’accès (états de collection, URLs…). Leur but : description catalographique succincte, gestion des accès.</a:t>
            </a:r>
          </a:p>
          <a:p>
            <a:pPr marL="171450" indent="-171450">
              <a:buFont typeface="Arial" panose="020B0604020202020204" pitchFamily="34" charset="0"/>
              <a:buChar char="•"/>
            </a:pPr>
            <a:endParaRPr lang="fr-FR" dirty="0">
              <a:latin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fr-FR" sz="1200" dirty="0">
                <a:solidFill>
                  <a:srgbClr val="4F81BD"/>
                </a:solidFill>
                <a:latin typeface="Calibri" panose="020F0502020204030204" pitchFamily="34" charset="0"/>
                <a:cs typeface="Times New Roman" panose="02020603050405020304" pitchFamily="18" charset="0"/>
              </a:rPr>
              <a:t> KBART : </a:t>
            </a:r>
            <a:r>
              <a:rPr lang="fr-FR" sz="1200" dirty="0" err="1">
                <a:solidFill>
                  <a:srgbClr val="4F81BD"/>
                </a:solidFill>
                <a:latin typeface="Calibri" panose="020F0502020204030204" pitchFamily="34" charset="0"/>
                <a:cs typeface="Times New Roman" panose="02020603050405020304" pitchFamily="18" charset="0"/>
              </a:rPr>
              <a:t>Knowledge</a:t>
            </a:r>
            <a:r>
              <a:rPr lang="fr-FR" sz="1200" dirty="0">
                <a:solidFill>
                  <a:srgbClr val="4F81BD"/>
                </a:solidFill>
                <a:latin typeface="Calibri" panose="020F0502020204030204" pitchFamily="34" charset="0"/>
                <a:cs typeface="Times New Roman" panose="02020603050405020304" pitchFamily="18" charset="0"/>
              </a:rPr>
              <a:t> Bases And </a:t>
            </a:r>
            <a:r>
              <a:rPr lang="fr-FR" sz="1200" dirty="0" err="1">
                <a:solidFill>
                  <a:srgbClr val="4F81BD"/>
                </a:solidFill>
                <a:latin typeface="Calibri" panose="020F0502020204030204" pitchFamily="34" charset="0"/>
                <a:cs typeface="Times New Roman" panose="02020603050405020304" pitchFamily="18" charset="0"/>
              </a:rPr>
              <a:t>Related</a:t>
            </a:r>
            <a:r>
              <a:rPr lang="fr-FR" sz="1200" dirty="0">
                <a:solidFill>
                  <a:srgbClr val="4F81BD"/>
                </a:solidFill>
                <a:latin typeface="Calibri" panose="020F0502020204030204" pitchFamily="34" charset="0"/>
                <a:cs typeface="Times New Roman" panose="02020603050405020304" pitchFamily="18" charset="0"/>
              </a:rPr>
              <a:t> Tools (KBART) est un standard (pas une norme) fondé sur des critères techniques très basiques : fichier au format tabulé .txt / .</a:t>
            </a:r>
            <a:r>
              <a:rPr lang="fr-FR" sz="1200" dirty="0" err="1">
                <a:solidFill>
                  <a:srgbClr val="4F81BD"/>
                </a:solidFill>
                <a:latin typeface="Calibri" panose="020F0502020204030204" pitchFamily="34" charset="0"/>
                <a:cs typeface="Times New Roman" panose="02020603050405020304" pitchFamily="18" charset="0"/>
              </a:rPr>
              <a:t>tsv</a:t>
            </a:r>
            <a:r>
              <a:rPr lang="fr-FR" sz="1200" dirty="0">
                <a:solidFill>
                  <a:srgbClr val="4F81BD"/>
                </a:solidFill>
                <a:latin typeface="Calibri" panose="020F0502020204030204" pitchFamily="34" charset="0"/>
                <a:cs typeface="Times New Roman" panose="02020603050405020304" pitchFamily="18" charset="0"/>
              </a:rPr>
              <a:t> avec 25 colonnes normalisées, remplies ou non selon le type de publication nom standardisé tel que : [Fournisseur]_[Périmètre]_[PackageName]_[YYYY-MM-DD].txt</a:t>
            </a:r>
          </a:p>
          <a:p>
            <a:pPr marL="0" indent="0">
              <a:buFont typeface="Arial" panose="020B0604020202020204" pitchFamily="34" charset="0"/>
              <a:buNone/>
            </a:pPr>
            <a:r>
              <a:rPr lang="fr-FR" sz="1200" dirty="0">
                <a:solidFill>
                  <a:srgbClr val="4F81BD"/>
                </a:solidFill>
                <a:latin typeface="Calibri" panose="020F0502020204030204" pitchFamily="34" charset="0"/>
                <a:cs typeface="Times New Roman" panose="02020603050405020304" pitchFamily="18" charset="0"/>
              </a:rPr>
              <a:t>Le format KBART a pour but de décrire simplement les accès aux ressources électroniques.</a:t>
            </a:r>
          </a:p>
          <a:p>
            <a:pPr marL="171450" indent="-171450">
              <a:buFont typeface="Arial" panose="020B0604020202020204" pitchFamily="34" charset="0"/>
              <a:buChar char="•"/>
            </a:pPr>
            <a:endParaRPr lang="fr-FR" dirty="0">
              <a:latin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fr-FR" dirty="0"/>
          </a:p>
          <a:p>
            <a:r>
              <a:rPr lang="fr-FR" sz="1100" b="0" i="0" dirty="0">
                <a:solidFill>
                  <a:srgbClr val="4F81BD"/>
                </a:solidFill>
                <a:latin typeface="Calibri" panose="020F0502020204030204" pitchFamily="34" charset="0"/>
                <a:cs typeface="Times New Roman" panose="02020603050405020304" pitchFamily="18" charset="0"/>
              </a:rPr>
              <a:t>Si vous souhaitez en apprendre plus, nous vous renvoyons vers le module de formation </a:t>
            </a:r>
            <a:r>
              <a:rPr lang="fr-FR" sz="1100" b="0" dirty="0">
                <a:hlinkClick r:id="rId3"/>
              </a:rPr>
              <a:t>Typologie des ressources électroniques et usages des outils de l’Abes</a:t>
            </a:r>
            <a:r>
              <a:rPr lang="fr-FR" sz="1100" b="0" dirty="0"/>
              <a:t> disponible sur la plateforme Callisto.</a:t>
            </a:r>
          </a:p>
          <a:p>
            <a:pPr marL="285750" indent="-285750">
              <a:buFont typeface="Arial" panose="020B0604020202020204" pitchFamily="34" charset="0"/>
              <a:buChar char="•"/>
            </a:pPr>
            <a:endParaRPr lang="fr-FR" dirty="0"/>
          </a:p>
        </p:txBody>
      </p:sp>
      <p:sp>
        <p:nvSpPr>
          <p:cNvPr id="4" name="Espace réservé du numéro de diapositive 3">
            <a:extLst>
              <a:ext uri="{FF2B5EF4-FFF2-40B4-BE49-F238E27FC236}">
                <a16:creationId xmlns:a16="http://schemas.microsoft.com/office/drawing/2014/main" id="{A8C0DCDC-5770-3027-BB02-ABF86882E65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E1EE5-6A75-46C7-B7A1-1981E51235D0}"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Espace réservé de la date 1">
            <a:extLst>
              <a:ext uri="{FF2B5EF4-FFF2-40B4-BE49-F238E27FC236}">
                <a16:creationId xmlns:a16="http://schemas.microsoft.com/office/drawing/2014/main" id="{E14EA5F6-D90D-5AB0-027D-A518D2CD466F}"/>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25/09/2014</a:t>
            </a:r>
          </a:p>
        </p:txBody>
      </p:sp>
    </p:spTree>
    <p:extLst>
      <p:ext uri="{BB962C8B-B14F-4D97-AF65-F5344CB8AC3E}">
        <p14:creationId xmlns:p14="http://schemas.microsoft.com/office/powerpoint/2010/main" val="1218466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5A1C2-D1C8-2855-DE6B-46952D47299C}"/>
            </a:ext>
          </a:extLst>
        </p:cNvPr>
        <p:cNvGrpSpPr/>
        <p:nvPr/>
      </p:nvGrpSpPr>
      <p:grpSpPr>
        <a:xfrm>
          <a:off x="0" y="0"/>
          <a:ext cx="0" cy="0"/>
          <a:chOff x="0" y="0"/>
          <a:chExt cx="0" cy="0"/>
        </a:xfrm>
      </p:grpSpPr>
      <p:sp>
        <p:nvSpPr>
          <p:cNvPr id="33794" name="Espace réservé de l'image des diapositives 1">
            <a:extLst>
              <a:ext uri="{FF2B5EF4-FFF2-40B4-BE49-F238E27FC236}">
                <a16:creationId xmlns:a16="http://schemas.microsoft.com/office/drawing/2014/main" id="{50035212-719C-E594-3E62-50CAB151690E}"/>
              </a:ext>
            </a:extLst>
          </p:cNvPr>
          <p:cNvSpPr>
            <a:spLocks noGrp="1" noRot="1" noChangeAspect="1" noTextEdit="1"/>
          </p:cNvSpPr>
          <p:nvPr>
            <p:ph type="sldImg"/>
          </p:nvPr>
        </p:nvSpPr>
        <p:spPr bwMode="auto">
          <a:xfrm>
            <a:off x="90488" y="744538"/>
            <a:ext cx="6618287"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Espace réservé des commentaires 2">
            <a:extLst>
              <a:ext uri="{FF2B5EF4-FFF2-40B4-BE49-F238E27FC236}">
                <a16:creationId xmlns:a16="http://schemas.microsoft.com/office/drawing/2014/main" id="{C566233F-83B5-0018-A60E-34D30C5258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t>Ce projet a été démarré en 2023, mais déjà dans les tuyaux de l'</a:t>
            </a:r>
            <a:r>
              <a:rPr lang="fr-FR" err="1"/>
              <a:t>Abes</a:t>
            </a:r>
            <a:r>
              <a:rPr lang="fr-FR"/>
              <a:t> depuis longtemps auparavant.</a:t>
            </a:r>
          </a:p>
          <a:p>
            <a:r>
              <a:rPr lang="fr-FR"/>
              <a:t>Il fait suite au constat de faiblesses structurelles du signalement de la documentation électronique dans notre écosystème.</a:t>
            </a:r>
          </a:p>
          <a:p>
            <a:pPr marL="285750" indent="-285750">
              <a:buFont typeface="Arial" panose="020B0604020202020204" pitchFamily="34" charset="0"/>
              <a:buChar char="•"/>
            </a:pPr>
            <a:r>
              <a:rPr lang="fr-FR"/>
              <a:t>Tout d’abord, principalement parce que le signalement de la documentation électronique est encore trop limité dans le </a:t>
            </a:r>
            <a:r>
              <a:rPr lang="fr-FR" err="1"/>
              <a:t>Sudoc</a:t>
            </a:r>
            <a:endParaRPr lang="fr-FR"/>
          </a:p>
          <a:p>
            <a:pPr marL="285750" indent="-285750">
              <a:buFont typeface="Arial" panose="020B0604020202020204" pitchFamily="34" charset="0"/>
              <a:buChar char="•"/>
            </a:pPr>
            <a:r>
              <a:rPr lang="fr-FR"/>
              <a:t>Du côté des établissements, des circuits et outils de signalement hétérogènes selon qu’il s’agisse de ressources électroniques ou imprimées, et pas forcément les mêmes personnes</a:t>
            </a:r>
          </a:p>
          <a:p>
            <a:pPr marL="285750" indent="-285750">
              <a:buFont typeface="Arial" panose="020B0604020202020204" pitchFamily="34" charset="0"/>
              <a:buChar char="•"/>
            </a:pPr>
            <a:r>
              <a:rPr lang="fr-FR" sz="1200"/>
              <a:t>Une utilisation généralisée des bases de connaissances commerciales, elles-mêmes largement alimentées par BACON</a:t>
            </a:r>
            <a:endParaRPr lang="fr-FR" sz="1200">
              <a:ea typeface="Calibri"/>
              <a:cs typeface="Calibri"/>
            </a:endParaRPr>
          </a:p>
          <a:p>
            <a:pPr marL="285750" indent="-285750">
              <a:buFont typeface="Arial,Sans-Serif" panose="020B0604020202020204" pitchFamily="34" charset="0"/>
              <a:buChar char="•"/>
            </a:pPr>
            <a:r>
              <a:rPr lang="fr-FR"/>
              <a:t>Du côté de l'</a:t>
            </a:r>
            <a:r>
              <a:rPr lang="fr-FR" err="1"/>
              <a:t>Abes</a:t>
            </a:r>
            <a:r>
              <a:rPr lang="fr-FR"/>
              <a:t> une disparité similaire, ou symétrique : une dispersion du signalement de ces ressources correspondant à une granularité différente de signalement entre BACON, d'une part, pour les bouquets et leurs périmètres d’abonnement, et de l’autre le </a:t>
            </a:r>
            <a:r>
              <a:rPr lang="fr-FR" err="1"/>
              <a:t>Sudoc</a:t>
            </a:r>
            <a:r>
              <a:rPr lang="fr-FR"/>
              <a:t> pour les titres appartenant à ces périmètres : revues et monographies électroniques.</a:t>
            </a:r>
            <a:endParaRPr lang="en-US">
              <a:solidFill>
                <a:srgbClr val="444444"/>
              </a:solidFill>
            </a:endParaRPr>
          </a:p>
        </p:txBody>
      </p:sp>
      <p:sp>
        <p:nvSpPr>
          <p:cNvPr id="4" name="Espace réservé du numéro de diapositive 3">
            <a:extLst>
              <a:ext uri="{FF2B5EF4-FFF2-40B4-BE49-F238E27FC236}">
                <a16:creationId xmlns:a16="http://schemas.microsoft.com/office/drawing/2014/main" id="{F2151B7B-1C4E-8E22-2C05-3513393479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E1EE5-6A75-46C7-B7A1-1981E51235D0}"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Espace réservé de la date 1">
            <a:extLst>
              <a:ext uri="{FF2B5EF4-FFF2-40B4-BE49-F238E27FC236}">
                <a16:creationId xmlns:a16="http://schemas.microsoft.com/office/drawing/2014/main" id="{A91EFC18-BF1D-A100-E39C-E19FCAE19D62}"/>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25/09/2014</a:t>
            </a:r>
          </a:p>
        </p:txBody>
      </p:sp>
    </p:spTree>
    <p:extLst>
      <p:ext uri="{BB962C8B-B14F-4D97-AF65-F5344CB8AC3E}">
        <p14:creationId xmlns:p14="http://schemas.microsoft.com/office/powerpoint/2010/main" val="41023810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0BE91-5688-D2B6-53A2-FB29F7972E47}"/>
            </a:ext>
          </a:extLst>
        </p:cNvPr>
        <p:cNvGrpSpPr/>
        <p:nvPr/>
      </p:nvGrpSpPr>
      <p:grpSpPr>
        <a:xfrm>
          <a:off x="0" y="0"/>
          <a:ext cx="0" cy="0"/>
          <a:chOff x="0" y="0"/>
          <a:chExt cx="0" cy="0"/>
        </a:xfrm>
      </p:grpSpPr>
      <p:sp>
        <p:nvSpPr>
          <p:cNvPr id="33794" name="Espace réservé de l'image des diapositives 1">
            <a:extLst>
              <a:ext uri="{FF2B5EF4-FFF2-40B4-BE49-F238E27FC236}">
                <a16:creationId xmlns:a16="http://schemas.microsoft.com/office/drawing/2014/main" id="{0BB7F823-0177-53AA-F69B-1789CF05C5F6}"/>
              </a:ext>
            </a:extLst>
          </p:cNvPr>
          <p:cNvSpPr>
            <a:spLocks noGrp="1" noRot="1" noChangeAspect="1" noTextEdit="1"/>
          </p:cNvSpPr>
          <p:nvPr>
            <p:ph type="sldImg"/>
          </p:nvPr>
        </p:nvSpPr>
        <p:spPr bwMode="auto">
          <a:xfrm>
            <a:off x="90488" y="744538"/>
            <a:ext cx="6618287"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Espace réservé des commentaires 2">
            <a:extLst>
              <a:ext uri="{FF2B5EF4-FFF2-40B4-BE49-F238E27FC236}">
                <a16:creationId xmlns:a16="http://schemas.microsoft.com/office/drawing/2014/main" id="{E28EC447-51F5-C488-3EB7-2132DDCC55C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t>Ce projet vise d’abord à avancer sur ces problématiques du côté des outils de l’Abes.</a:t>
            </a:r>
          </a:p>
          <a:p>
            <a:r>
              <a:rPr lang="fr-FR"/>
              <a:t>Le rapprochement de BACON et du Sudoc, entres autres, est d’ailleurs inscrit dans le projet d’établissement 2024-2028.</a:t>
            </a:r>
          </a:p>
          <a:p>
            <a:endParaRPr lang="fr-FR"/>
          </a:p>
          <a:p>
            <a:r>
              <a:rPr lang="fr-FR"/>
              <a:t>Et il est important de noter au passage qu’un des objectifs du projet de </a:t>
            </a:r>
            <a:r>
              <a:rPr lang="fr-FR" err="1"/>
              <a:t>réinformatisation</a:t>
            </a:r>
            <a:r>
              <a:rPr lang="fr-FR"/>
              <a:t> de l’Abes (prochain système de gestion de métadonnées) à l’horizon 2028 est d’y intégrer la base de connaissance BACON. Tout ce qui va vous être montré aujourd’hui est donc une préfiguration de ce que l’on espère à terme faire de façon plus intégrée et plus native, pour un signalement à la fois plus massif, plus homogène, et plus facile, des ressources électroniques.</a:t>
            </a:r>
          </a:p>
          <a:p>
            <a:endParaRPr lang="fr-FR"/>
          </a:p>
          <a:p>
            <a:r>
              <a:rPr lang="fr-FR"/>
              <a:t>Concrètement, l’objectif principal du projet s’est décliné en trois volets.</a:t>
            </a:r>
          </a:p>
          <a:p>
            <a:endParaRPr lang="fr-FR"/>
          </a:p>
          <a:p>
            <a:pPr marL="285750" indent="-285750">
              <a:buFont typeface="Arial" panose="020B0604020202020204" pitchFamily="34" charset="0"/>
              <a:buChar char="•"/>
            </a:pPr>
            <a:r>
              <a:rPr lang="fr-FR" b="1">
                <a:solidFill>
                  <a:srgbClr val="C00000"/>
                </a:solidFill>
              </a:rPr>
              <a:t>Améliorer et fiabiliser</a:t>
            </a:r>
            <a:r>
              <a:rPr lang="fr-FR"/>
              <a:t> la recherche des </a:t>
            </a:r>
            <a:r>
              <a:rPr lang="fr-FR" err="1"/>
              <a:t>ppns</a:t>
            </a:r>
            <a:r>
              <a:rPr lang="fr-FR"/>
              <a:t> dans Bacon</a:t>
            </a:r>
          </a:p>
          <a:p>
            <a:pPr marL="285750" indent="-285750">
              <a:buFont typeface="Arial" panose="020B0604020202020204" pitchFamily="34" charset="0"/>
              <a:buChar char="•"/>
            </a:pPr>
            <a:r>
              <a:rPr lang="fr-FR" b="1">
                <a:solidFill>
                  <a:srgbClr val="C00000"/>
                </a:solidFill>
              </a:rPr>
              <a:t>Faire apparaitre les bouquets dans le Sudoc</a:t>
            </a:r>
            <a:r>
              <a:rPr lang="fr-FR" b="1"/>
              <a:t> </a:t>
            </a:r>
            <a:r>
              <a:rPr lang="fr-FR"/>
              <a:t>et les liens entre les notices de documents électroniques et ces bouquets, synchronisés avec les chargements dans Bacon</a:t>
            </a:r>
          </a:p>
          <a:p>
            <a:pPr marL="285750" indent="-285750">
              <a:buFont typeface="Arial" panose="020B0604020202020204" pitchFamily="34" charset="0"/>
              <a:buChar char="•"/>
            </a:pPr>
            <a:r>
              <a:rPr lang="fr-FR" b="1">
                <a:solidFill>
                  <a:srgbClr val="C00000"/>
                </a:solidFill>
              </a:rPr>
              <a:t>Compléter les lacunes</a:t>
            </a:r>
            <a:r>
              <a:rPr lang="fr-FR" b="1"/>
              <a:t> </a:t>
            </a:r>
            <a:r>
              <a:rPr lang="fr-FR"/>
              <a:t>dans le Sudoc en s'appuyant sur BACON</a:t>
            </a:r>
          </a:p>
          <a:p>
            <a:pPr marL="285750" indent="-285750">
              <a:buFont typeface="Arial" panose="020B0604020202020204" pitchFamily="34" charset="0"/>
              <a:buChar char="•"/>
            </a:pPr>
            <a:endParaRPr lang="fr-FR"/>
          </a:p>
        </p:txBody>
      </p:sp>
      <p:sp>
        <p:nvSpPr>
          <p:cNvPr id="4" name="Espace réservé du numéro de diapositive 3">
            <a:extLst>
              <a:ext uri="{FF2B5EF4-FFF2-40B4-BE49-F238E27FC236}">
                <a16:creationId xmlns:a16="http://schemas.microsoft.com/office/drawing/2014/main" id="{25576129-B599-F2D3-2861-EBFCCD6F5B7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E1EE5-6A75-46C7-B7A1-1981E51235D0}"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Espace réservé de la date 1">
            <a:extLst>
              <a:ext uri="{FF2B5EF4-FFF2-40B4-BE49-F238E27FC236}">
                <a16:creationId xmlns:a16="http://schemas.microsoft.com/office/drawing/2014/main" id="{62CC8474-F9ED-1C2D-876E-D179DDBD5907}"/>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25/09/2014</a:t>
            </a:r>
          </a:p>
        </p:txBody>
      </p:sp>
    </p:spTree>
    <p:extLst>
      <p:ext uri="{BB962C8B-B14F-4D97-AF65-F5344CB8AC3E}">
        <p14:creationId xmlns:p14="http://schemas.microsoft.com/office/powerpoint/2010/main" val="15942561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Avant de rentrer dans les détails, voici une illustration des correspondances qui existent entre les informations présentes dans les lignes des fichiers </a:t>
            </a:r>
            <a:r>
              <a:rPr lang="fr-FR" err="1"/>
              <a:t>Kbart</a:t>
            </a:r>
            <a:r>
              <a:rPr lang="fr-FR"/>
              <a:t> (description de titres d’ebook ou de revues en ligne) et celles contenues dans les notices du </a:t>
            </a:r>
            <a:r>
              <a:rPr lang="fr-FR" err="1"/>
              <a:t>Sudoc</a:t>
            </a:r>
            <a:r>
              <a:rPr lang="fr-FR"/>
              <a:t> : </a:t>
            </a:r>
          </a:p>
          <a:p>
            <a:pPr marL="171450" indent="-171450">
              <a:buFontTx/>
              <a:buChar char="-"/>
            </a:pPr>
            <a:r>
              <a:rPr lang="fr-FR"/>
              <a:t>Certaines informations, relèvent de la description de l’œuvre au sens LRM (titre, auteurs)</a:t>
            </a:r>
          </a:p>
          <a:p>
            <a:pPr marL="171450" indent="-171450">
              <a:buFontTx/>
              <a:buChar char="-"/>
            </a:pPr>
            <a:r>
              <a:rPr lang="fr-FR"/>
              <a:t>D’autres relèvent de la manifestation (mention d’édition, ISBN, dates)</a:t>
            </a:r>
          </a:p>
          <a:p>
            <a:pPr marL="171450" indent="-171450">
              <a:buFontTx/>
              <a:buChar char="-"/>
            </a:pPr>
            <a:endParaRPr lang="fr-FR"/>
          </a:p>
          <a:p>
            <a:pPr marL="0" indent="0">
              <a:buFontTx/>
              <a:buNone/>
            </a:pPr>
            <a:r>
              <a:rPr lang="fr-FR"/>
              <a:t>Les colonnes des fichiers </a:t>
            </a:r>
            <a:r>
              <a:rPr lang="fr-FR" err="1"/>
              <a:t>Kbart</a:t>
            </a:r>
            <a:r>
              <a:rPr lang="fr-FR"/>
              <a:t> décrivent également une œuvre et une manifestation électronique, avec la particularité de proposer des champs supplémentaires se rapportant à la version imprimée.</a:t>
            </a:r>
          </a:p>
          <a:p>
            <a:pPr marL="171450" indent="-171450">
              <a:buFontTx/>
              <a:buChar char="-"/>
            </a:pPr>
            <a:endParaRPr lang="fr-FR"/>
          </a:p>
          <a:p>
            <a:pPr marL="0" indent="0">
              <a:buFontTx/>
              <a:buNone/>
            </a:pPr>
            <a:r>
              <a:rPr lang="fr-FR"/>
              <a:t>A chaque ligne de fichier </a:t>
            </a:r>
            <a:r>
              <a:rPr lang="fr-FR" err="1"/>
              <a:t>Kbart</a:t>
            </a:r>
            <a:r>
              <a:rPr lang="fr-FR"/>
              <a:t> est censée correspondre une notice de document électronique dans le </a:t>
            </a:r>
            <a:r>
              <a:rPr lang="fr-FR" i="0" err="1"/>
              <a:t>Sudoc</a:t>
            </a:r>
            <a:r>
              <a:rPr lang="fr-FR" i="0"/>
              <a:t>…</a:t>
            </a:r>
            <a:endParaRPr lang="fr-FR" i="1"/>
          </a:p>
        </p:txBody>
      </p:sp>
      <p:sp>
        <p:nvSpPr>
          <p:cNvPr id="4" name="Espace réservé du numéro de diapositive 3"/>
          <p:cNvSpPr>
            <a:spLocks noGrp="1"/>
          </p:cNvSpPr>
          <p:nvPr>
            <p:ph type="sldNum" sz="quarter" idx="5"/>
          </p:nvPr>
        </p:nvSpPr>
        <p:spPr/>
        <p:txBody>
          <a:bodyPr/>
          <a:lstStyle/>
          <a:p>
            <a:fld id="{00712B84-B251-42B7-9EAD-23E079016A6C}" type="slidenum">
              <a:rPr lang="fr-FR" smtClean="0"/>
              <a:t>7</a:t>
            </a:fld>
            <a:endParaRPr lang="fr-FR"/>
          </a:p>
        </p:txBody>
      </p:sp>
    </p:spTree>
    <p:extLst>
      <p:ext uri="{BB962C8B-B14F-4D97-AF65-F5344CB8AC3E}">
        <p14:creationId xmlns:p14="http://schemas.microsoft.com/office/powerpoint/2010/main" val="36728309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D3B586-C1FA-869A-AF4C-6A25ADBED2AE}"/>
            </a:ext>
          </a:extLst>
        </p:cNvPr>
        <p:cNvGrpSpPr/>
        <p:nvPr/>
      </p:nvGrpSpPr>
      <p:grpSpPr>
        <a:xfrm>
          <a:off x="0" y="0"/>
          <a:ext cx="0" cy="0"/>
          <a:chOff x="0" y="0"/>
          <a:chExt cx="0" cy="0"/>
        </a:xfrm>
      </p:grpSpPr>
      <p:sp>
        <p:nvSpPr>
          <p:cNvPr id="33794" name="Espace réservé de l'image des diapositives 1">
            <a:extLst>
              <a:ext uri="{FF2B5EF4-FFF2-40B4-BE49-F238E27FC236}">
                <a16:creationId xmlns:a16="http://schemas.microsoft.com/office/drawing/2014/main" id="{CCAEC3DE-1B4E-7C3B-45AC-DA2237255814}"/>
              </a:ext>
            </a:extLst>
          </p:cNvPr>
          <p:cNvSpPr>
            <a:spLocks noGrp="1" noRot="1" noChangeAspect="1" noTextEdit="1"/>
          </p:cNvSpPr>
          <p:nvPr>
            <p:ph type="sldImg"/>
          </p:nvPr>
        </p:nvSpPr>
        <p:spPr bwMode="auto">
          <a:xfrm>
            <a:off x="90488" y="744538"/>
            <a:ext cx="6618287"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Espace réservé des commentaires 2">
            <a:extLst>
              <a:ext uri="{FF2B5EF4-FFF2-40B4-BE49-F238E27FC236}">
                <a16:creationId xmlns:a16="http://schemas.microsoft.com/office/drawing/2014/main" id="{757A7F2C-387C-330B-2DB0-4C3ADFC450B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sz="1200" b="0" dirty="0"/>
          </a:p>
        </p:txBody>
      </p:sp>
      <p:sp>
        <p:nvSpPr>
          <p:cNvPr id="4" name="Espace réservé du numéro de diapositive 3">
            <a:extLst>
              <a:ext uri="{FF2B5EF4-FFF2-40B4-BE49-F238E27FC236}">
                <a16:creationId xmlns:a16="http://schemas.microsoft.com/office/drawing/2014/main" id="{62367C04-6D14-B670-4FC6-088FBBE9ED2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E1EE5-6A75-46C7-B7A1-1981E51235D0}"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Espace réservé de la date 1">
            <a:extLst>
              <a:ext uri="{FF2B5EF4-FFF2-40B4-BE49-F238E27FC236}">
                <a16:creationId xmlns:a16="http://schemas.microsoft.com/office/drawing/2014/main" id="{A04F0616-77F1-03CF-748B-5FA6A121330B}"/>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25/09/2014</a:t>
            </a:r>
          </a:p>
        </p:txBody>
      </p:sp>
    </p:spTree>
    <p:extLst>
      <p:ext uri="{BB962C8B-B14F-4D97-AF65-F5344CB8AC3E}">
        <p14:creationId xmlns:p14="http://schemas.microsoft.com/office/powerpoint/2010/main" val="12634683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B38598-D54B-1DC7-5490-4477C223CC02}"/>
            </a:ext>
          </a:extLst>
        </p:cNvPr>
        <p:cNvGrpSpPr/>
        <p:nvPr/>
      </p:nvGrpSpPr>
      <p:grpSpPr>
        <a:xfrm>
          <a:off x="0" y="0"/>
          <a:ext cx="0" cy="0"/>
          <a:chOff x="0" y="0"/>
          <a:chExt cx="0" cy="0"/>
        </a:xfrm>
      </p:grpSpPr>
      <p:sp>
        <p:nvSpPr>
          <p:cNvPr id="33794" name="Espace réservé de l'image des diapositives 1">
            <a:extLst>
              <a:ext uri="{FF2B5EF4-FFF2-40B4-BE49-F238E27FC236}">
                <a16:creationId xmlns:a16="http://schemas.microsoft.com/office/drawing/2014/main" id="{A09E573D-E2FC-E166-6C81-049A73DE517F}"/>
              </a:ext>
            </a:extLst>
          </p:cNvPr>
          <p:cNvSpPr>
            <a:spLocks noGrp="1" noRot="1" noChangeAspect="1" noTextEdit="1"/>
          </p:cNvSpPr>
          <p:nvPr>
            <p:ph type="sldImg"/>
          </p:nvPr>
        </p:nvSpPr>
        <p:spPr bwMode="auto">
          <a:xfrm>
            <a:off x="90488" y="744538"/>
            <a:ext cx="6618287"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Espace réservé des commentaires 2">
            <a:extLst>
              <a:ext uri="{FF2B5EF4-FFF2-40B4-BE49-F238E27FC236}">
                <a16:creationId xmlns:a16="http://schemas.microsoft.com/office/drawing/2014/main" id="{42CFCF23-CEA7-41C1-53E0-5EA4DAF4EA2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dirty="0"/>
              <a:t>Voyons pour commencer ce qui a été fait du côté de Bacon. Les changements de ce côté ne sont pas visibles à première vue, pourtant ils sont importants.</a:t>
            </a:r>
          </a:p>
          <a:p>
            <a:endParaRPr lang="fr-FR" dirty="0"/>
          </a:p>
          <a:p>
            <a:r>
              <a:rPr lang="fr-FR" dirty="0"/>
              <a:t>Dans BACON, depuis 2018, une 26e colonne intitulée "</a:t>
            </a:r>
            <a:r>
              <a:rPr lang="fr-FR" dirty="0" err="1"/>
              <a:t>bestppn</a:t>
            </a:r>
            <a:r>
              <a:rPr lang="fr-FR" dirty="0"/>
              <a:t>" a été ajoutée aux champs standard de la recommandation </a:t>
            </a:r>
            <a:r>
              <a:rPr lang="fr-FR" dirty="0" err="1"/>
              <a:t>Kbart</a:t>
            </a:r>
            <a:r>
              <a:rPr lang="fr-FR" dirty="0"/>
              <a:t> II. </a:t>
            </a:r>
          </a:p>
          <a:p>
            <a:endParaRPr lang="fr-FR" dirty="0"/>
          </a:p>
          <a:p>
            <a:r>
              <a:rPr lang="fr-FR" dirty="0"/>
              <a:t>Pour chaque titre, un algorithme recherchait un </a:t>
            </a:r>
            <a:r>
              <a:rPr lang="fr-FR" dirty="0" err="1"/>
              <a:t>ppn</a:t>
            </a:r>
            <a:r>
              <a:rPr lang="fr-FR" dirty="0"/>
              <a:t> dans le Sudoc en se basant au départ exclusivement sur un ISBN ou un ISSN d’édition imprimée ou électronique.</a:t>
            </a:r>
          </a:p>
          <a:p>
            <a:r>
              <a:rPr lang="fr-FR" dirty="0"/>
              <a:t>Suite au retour </a:t>
            </a:r>
          </a:p>
          <a:p>
            <a:endParaRPr lang="fr-FR" dirty="0"/>
          </a:p>
          <a:p>
            <a:r>
              <a:rPr lang="fr-FR" dirty="0"/>
              <a:t>En 2025, l'algorithme est entièrement refondu ; en fait, il a même été extrait de la base BACON, pour s'appuyer désormais sur une imbrication d'API.</a:t>
            </a:r>
          </a:p>
          <a:p>
            <a:endParaRPr lang="fr-FR" dirty="0"/>
          </a:p>
          <a:p>
            <a:pPr marL="171450" indent="-171450">
              <a:buFont typeface="Arial"/>
              <a:buChar char="•"/>
            </a:pPr>
            <a:r>
              <a:rPr lang="fr-FR" dirty="0"/>
              <a:t>Pour augmenter la fiabilité des PPN trouvés, les contrôles sur les notices trouvées ont été renforcés</a:t>
            </a:r>
          </a:p>
          <a:p>
            <a:pPr marL="628650" lvl="1" indent="-171450">
              <a:buFont typeface="Wingdings" panose="05000000000000000000" pitchFamily="2" charset="2"/>
              <a:buChar char="§"/>
            </a:pPr>
            <a:r>
              <a:rPr lang="fr-FR" dirty="0"/>
              <a:t>Mise à écart des notices fusionnées ou supprimées</a:t>
            </a:r>
          </a:p>
          <a:p>
            <a:pPr marL="628650" lvl="1" indent="-171450">
              <a:buFont typeface="Wingdings" panose="05000000000000000000" pitchFamily="2" charset="2"/>
              <a:buChar char="§"/>
            </a:pPr>
            <a:r>
              <a:rPr lang="fr-FR" dirty="0"/>
              <a:t>Contrôle sur le type de la notice attendue (monographie ou revue)</a:t>
            </a:r>
          </a:p>
          <a:p>
            <a:pPr marL="628650" lvl="1" indent="-171450">
              <a:buFont typeface="Wingdings" panose="05000000000000000000" pitchFamily="2" charset="2"/>
              <a:buChar char="§"/>
            </a:pPr>
            <a:r>
              <a:rPr lang="fr-FR" dirty="0"/>
              <a:t>Contrôle sur le support (électronique et imprimé), quelle que soit la façon dont on l’a obtenue (</a:t>
            </a:r>
            <a:r>
              <a:rPr lang="fr-FR" dirty="0" err="1"/>
              <a:t>online_identifier</a:t>
            </a:r>
            <a:r>
              <a:rPr lang="fr-FR" dirty="0"/>
              <a:t>, </a:t>
            </a:r>
            <a:r>
              <a:rPr lang="fr-FR" dirty="0" err="1"/>
              <a:t>print_identifier</a:t>
            </a:r>
            <a:r>
              <a:rPr lang="fr-FR" dirty="0"/>
              <a:t>, autre ) : le </a:t>
            </a:r>
            <a:r>
              <a:rPr lang="fr-FR" dirty="0" err="1"/>
              <a:t>bestppn</a:t>
            </a:r>
            <a:r>
              <a:rPr lang="fr-FR" dirty="0"/>
              <a:t> est forcément celui d'une notice de document électronique ("O") ; mais à défaut, un PPN de version imprimée sera mis à profit, comme on le verra tout à l’heure.</a:t>
            </a:r>
          </a:p>
          <a:p>
            <a:pPr marL="171450" indent="-171450">
              <a:buFont typeface="Arial"/>
              <a:buChar char="•"/>
            </a:pPr>
            <a:r>
              <a:rPr lang="fr-FR" dirty="0"/>
              <a:t>Pour trouver (un peu plus) de PPN</a:t>
            </a:r>
          </a:p>
          <a:p>
            <a:pPr marL="628650" lvl="1" indent="-171450">
              <a:buFont typeface="Wingdings" panose="05000000000000000000" pitchFamily="2" charset="2"/>
              <a:buChar char="§"/>
            </a:pPr>
            <a:r>
              <a:rPr lang="fr-FR" dirty="0"/>
              <a:t>Des subtilités du format </a:t>
            </a:r>
            <a:r>
              <a:rPr lang="fr-FR" dirty="0" err="1"/>
              <a:t>Unimarc</a:t>
            </a:r>
            <a:r>
              <a:rPr lang="fr-FR" dirty="0"/>
              <a:t> ont été exploitées : </a:t>
            </a:r>
            <a:endParaRPr lang="en-US" dirty="0">
              <a:solidFill>
                <a:srgbClr val="444444"/>
              </a:solidFill>
            </a:endParaRPr>
          </a:p>
          <a:p>
            <a:pPr marL="1085850" lvl="2" indent="-171450">
              <a:buFont typeface="Courier New" panose="02070309020205020404" pitchFamily="49" charset="0"/>
              <a:buChar char="o"/>
            </a:pPr>
            <a:r>
              <a:rPr lang="fr-FR" dirty="0"/>
              <a:t>une notice d'imprimé peut permettre de "rebondir" vers la version électronique si elle contient une zone de lien 452, ou 456</a:t>
            </a:r>
            <a:endParaRPr lang="en-US" dirty="0">
              <a:solidFill>
                <a:srgbClr val="444444"/>
              </a:solidFill>
            </a:endParaRPr>
          </a:p>
          <a:p>
            <a:pPr marL="1085850" lvl="2" indent="-171450">
              <a:buFont typeface="Courier New" panose="02070309020205020404" pitchFamily="49" charset="0"/>
              <a:buChar char="o"/>
            </a:pPr>
            <a:r>
              <a:rPr lang="fr-FR" dirty="0"/>
              <a:t>... ou si la notice recherchée possède le lien inverse vers elle (452 ou 455) !</a:t>
            </a:r>
            <a:endParaRPr lang="en-US" dirty="0">
              <a:solidFill>
                <a:srgbClr val="444444"/>
              </a:solidFill>
            </a:endParaRPr>
          </a:p>
          <a:p>
            <a:pPr marL="628650" lvl="1" indent="-171450">
              <a:buFont typeface="Wingdings" panose="05000000000000000000" pitchFamily="2" charset="2"/>
              <a:buChar char="§"/>
            </a:pPr>
            <a:r>
              <a:rPr lang="fr-FR" dirty="0"/>
              <a:t>Des méthodes de recherche supplémentaires ont été ajoutées : </a:t>
            </a:r>
            <a:endParaRPr lang="en-US" dirty="0">
              <a:solidFill>
                <a:srgbClr val="444444"/>
              </a:solidFill>
            </a:endParaRPr>
          </a:p>
          <a:p>
            <a:pPr marL="1085850" lvl="2" indent="-171450">
              <a:buFont typeface="Courier New" panose="02070309020205020404" pitchFamily="49" charset="0"/>
              <a:buChar char="o"/>
            </a:pPr>
            <a:r>
              <a:rPr lang="fr-FR" dirty="0"/>
              <a:t>La recherche par DOI</a:t>
            </a:r>
            <a:endParaRPr lang="en-US" dirty="0">
              <a:solidFill>
                <a:srgbClr val="444444"/>
              </a:solidFill>
            </a:endParaRPr>
          </a:p>
          <a:p>
            <a:pPr marL="1543050" lvl="3" indent="-171450">
              <a:buFont typeface="Courier New" panose="02070309020205020404" pitchFamily="49" charset="0"/>
              <a:buChar char="o"/>
            </a:pPr>
            <a:r>
              <a:rPr lang="fr-FR" dirty="0"/>
              <a:t>De plus de en plus de DOI sont présents dans les notices du Sudoc, en zone 017 ; d’autre part on peut les extraire assez fréquemment dans les colonnes </a:t>
            </a:r>
            <a:r>
              <a:rPr lang="fr-FR" dirty="0" err="1"/>
              <a:t>title_ide</a:t>
            </a:r>
            <a:r>
              <a:rPr lang="fr-FR" dirty="0"/>
              <a:t> et </a:t>
            </a:r>
            <a:r>
              <a:rPr lang="fr-FR" dirty="0" err="1"/>
              <a:t>itile_url</a:t>
            </a:r>
            <a:r>
              <a:rPr lang="fr-FR" dirty="0"/>
              <a:t> du </a:t>
            </a:r>
            <a:r>
              <a:rPr lang="fr-FR" dirty="0" err="1"/>
              <a:t>Kbart</a:t>
            </a:r>
            <a:r>
              <a:rPr lang="fr-FR" dirty="0"/>
              <a:t>.</a:t>
            </a:r>
          </a:p>
          <a:p>
            <a:pPr marL="1543050" lvl="3" indent="-171450">
              <a:buFont typeface="Courier New" panose="02070309020205020404" pitchFamily="49" charset="0"/>
              <a:buChar char="o"/>
            </a:pPr>
            <a:r>
              <a:rPr lang="fr-FR" dirty="0"/>
              <a:t>A chaque fois que c’est possible le DOI fait donc l’objet d’une recherche supplémentaire</a:t>
            </a:r>
          </a:p>
          <a:p>
            <a:pPr marL="1543050" lvl="3" indent="-171450">
              <a:buFont typeface="Courier New" panose="02070309020205020404" pitchFamily="49" charset="0"/>
              <a:buChar char="o"/>
            </a:pPr>
            <a:r>
              <a:rPr lang="fr-FR" dirty="0">
                <a:solidFill>
                  <a:srgbClr val="000000"/>
                </a:solidFill>
              </a:rPr>
              <a:t>A noter au passage qu’un webservice doi2ppn a été développé à l’occasion, et il existe de façon autonome bien qu’il ne soit pas encore documenté</a:t>
            </a:r>
          </a:p>
          <a:p>
            <a:pPr marL="171450" indent="-171450">
              <a:buFont typeface="Arial"/>
              <a:buChar char="•"/>
            </a:pPr>
            <a:r>
              <a:rPr lang="fr-FR" dirty="0"/>
              <a:t>Avec la multiplication des méthodes de recherche possibles, il a été décidé de la rendre multicritère et non plus alternative, et de pondérer les différentes méthodes</a:t>
            </a:r>
          </a:p>
          <a:p>
            <a:pPr marL="628650" lvl="1" indent="-171450">
              <a:buFont typeface="Wingdings" panose="05000000000000000000" pitchFamily="2" charset="2"/>
              <a:buChar char="§"/>
            </a:pPr>
            <a:r>
              <a:rPr lang="fr-FR" dirty="0"/>
              <a:t>Plusieurs recherches sont lancées simultanément en fonction des identifiants trouvés</a:t>
            </a:r>
          </a:p>
          <a:p>
            <a:pPr marL="628650" lvl="1" indent="-171450">
              <a:buFont typeface="Wingdings" panose="05000000000000000000" pitchFamily="2" charset="2"/>
              <a:buChar char="§"/>
            </a:pPr>
            <a:r>
              <a:rPr lang="fr-FR" dirty="0"/>
              <a:t>Elles trouveront (si tout va bien) le même </a:t>
            </a:r>
            <a:r>
              <a:rPr lang="fr-FR" dirty="0" err="1"/>
              <a:t>ppn</a:t>
            </a:r>
            <a:endParaRPr lang="fr-FR" dirty="0"/>
          </a:p>
          <a:p>
            <a:pPr marL="628650" lvl="1" indent="-171450">
              <a:buFont typeface="Wingdings" panose="05000000000000000000" pitchFamily="2" charset="2"/>
              <a:buChar char="§"/>
            </a:pPr>
            <a:r>
              <a:rPr lang="fr-FR" dirty="0"/>
              <a:t>Mais dans le cas ou plus d'un </a:t>
            </a:r>
            <a:r>
              <a:rPr lang="fr-FR" dirty="0" err="1"/>
              <a:t>ppn</a:t>
            </a:r>
            <a:r>
              <a:rPr lang="fr-FR" dirty="0"/>
              <a:t> est trouvé : chaque </a:t>
            </a:r>
            <a:r>
              <a:rPr lang="fr-FR" dirty="0" err="1"/>
              <a:t>ppn</a:t>
            </a:r>
            <a:r>
              <a:rPr lang="fr-FR" dirty="0"/>
              <a:t> est pondéré différemment selon les méthodes utilisées pour le trouver (ex. </a:t>
            </a:r>
            <a:r>
              <a:rPr lang="fr-FR" dirty="0" err="1"/>
              <a:t>doi</a:t>
            </a:r>
            <a:r>
              <a:rPr lang="fr-FR" dirty="0"/>
              <a:t> </a:t>
            </a:r>
            <a:r>
              <a:rPr lang="fr-FR" dirty="0" err="1"/>
              <a:t>vbs</a:t>
            </a:r>
            <a:r>
              <a:rPr lang="fr-FR" dirty="0"/>
              <a:t> </a:t>
            </a:r>
            <a:r>
              <a:rPr lang="fr-FR" dirty="0" err="1"/>
              <a:t>isbn</a:t>
            </a:r>
            <a:r>
              <a:rPr lang="fr-FR" dirty="0"/>
              <a:t>…)</a:t>
            </a:r>
          </a:p>
          <a:p>
            <a:pPr marL="1085850" lvl="2" indent="-171450">
              <a:buFont typeface="Courier New" panose="02070309020205020404" pitchFamily="49" charset="0"/>
              <a:buChar char="o"/>
            </a:pPr>
            <a:r>
              <a:rPr lang="fr-FR" dirty="0"/>
              <a:t>A noter que si deux PPN sortent ex-aequo, on n'en choisit pas un au hasard : donc pas de </a:t>
            </a:r>
            <a:r>
              <a:rPr lang="fr-FR" dirty="0" err="1"/>
              <a:t>ppn</a:t>
            </a:r>
            <a:r>
              <a:rPr lang="fr-FR" dirty="0"/>
              <a:t> dans ce cas.</a:t>
            </a:r>
          </a:p>
          <a:p>
            <a:pPr marL="171450" indent="-171450">
              <a:buFont typeface="Arial"/>
              <a:buChar char="•"/>
            </a:pPr>
            <a:endParaRPr lang="fr-FR" dirty="0"/>
          </a:p>
          <a:p>
            <a:pPr marL="171450" indent="-171450">
              <a:buFont typeface="Arial"/>
              <a:buChar char="•"/>
            </a:pPr>
            <a:r>
              <a:rPr lang="fr-FR" dirty="0"/>
              <a:t>Enfin, une recherche combinée "date-auteur-titre" a été ajoutée : dans le cas où aucun identifiant n'est disponible dans le fichier </a:t>
            </a:r>
            <a:r>
              <a:rPr lang="fr-FR" dirty="0" err="1"/>
              <a:t>Kbart</a:t>
            </a:r>
            <a:r>
              <a:rPr lang="fr-FR" dirty="0"/>
              <a:t>, ou qu'aucun résultat n'a été trouvé, une recherche spéciale "date-auteur-titre" a été ajoutée. Avec deux restrictions importantes :</a:t>
            </a:r>
          </a:p>
          <a:p>
            <a:pPr marL="628650" lvl="1" indent="-171450">
              <a:buFont typeface="Wingdings" panose="05000000000000000000" pitchFamily="2" charset="2"/>
              <a:buChar char="§"/>
            </a:pPr>
            <a:r>
              <a:rPr lang="fr-FR" dirty="0"/>
              <a:t>Elle ne s'applique qu'aux monographies, car elle est peu pertinente pour les ressources continues</a:t>
            </a:r>
          </a:p>
          <a:p>
            <a:pPr marL="628650" lvl="1" indent="-171450">
              <a:buFont typeface="Wingdings" panose="05000000000000000000" pitchFamily="2" charset="2"/>
              <a:buChar char="§"/>
            </a:pPr>
            <a:r>
              <a:rPr lang="fr-FR" dirty="0"/>
              <a:t>Et contrairement aux autres recherches, elle n'est pas effectuée parallèlement aux autres, mais en dernier recours – ce type de requête étant techniquement coûteux.</a:t>
            </a:r>
          </a:p>
          <a:p>
            <a:pPr marL="285750" lvl="1" indent="0">
              <a:buFont typeface="Courier New"/>
              <a:buNone/>
            </a:pPr>
            <a:endParaRPr lang="fr-FR" dirty="0"/>
          </a:p>
          <a:p>
            <a:pPr marL="0" lvl="0" indent="-171450">
              <a:buFont typeface="Courier New"/>
              <a:buNone/>
            </a:pPr>
            <a:r>
              <a:rPr lang="fr-FR" dirty="0"/>
              <a:t>Malgré l’ajout de toutes ces subtilités, on a encore beaucoup de trous à la fin, car l’algorithme ne peut trouver que ce qui existe.</a:t>
            </a:r>
          </a:p>
          <a:p>
            <a:pPr marL="0" lvl="0" indent="-171450">
              <a:buFont typeface="Courier New"/>
              <a:buNone/>
            </a:pPr>
            <a:endParaRPr lang="fr-FR" dirty="0"/>
          </a:p>
          <a:p>
            <a:pPr marL="0" lvl="0" indent="-171450">
              <a:buFont typeface="Courier New"/>
              <a:buNone/>
            </a:pPr>
            <a:r>
              <a:rPr lang="fr-FR" dirty="0"/>
              <a:t>J’insiste ici sur un point : ces perfectionnements ne sont pas seulement destinés à trouver ce qui existe, mais surtout à être raisonnablement certain que ce qui n’a pas été trouvé n’existe pas : ceci permettant d’identifier les lacunes dans le Sudoc et d’y remédier. Nous verrons comment un peu après.</a:t>
            </a:r>
          </a:p>
          <a:p>
            <a:pPr marL="285750" lvl="1" indent="0">
              <a:buFont typeface="Courier New"/>
              <a:buNone/>
            </a:pPr>
            <a:endParaRPr lang="fr-FR" dirty="0"/>
          </a:p>
          <a:p>
            <a:endParaRPr lang="fr-FR" dirty="0"/>
          </a:p>
        </p:txBody>
      </p:sp>
      <p:sp>
        <p:nvSpPr>
          <p:cNvPr id="4" name="Espace réservé du numéro de diapositive 3">
            <a:extLst>
              <a:ext uri="{FF2B5EF4-FFF2-40B4-BE49-F238E27FC236}">
                <a16:creationId xmlns:a16="http://schemas.microsoft.com/office/drawing/2014/main" id="{EC458C2C-2206-A685-5BA2-E10E5D518E3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E1EE5-6A75-46C7-B7A1-1981E51235D0}"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Espace réservé de la date 1">
            <a:extLst>
              <a:ext uri="{FF2B5EF4-FFF2-40B4-BE49-F238E27FC236}">
                <a16:creationId xmlns:a16="http://schemas.microsoft.com/office/drawing/2014/main" id="{647A4D3C-9438-E250-CC5B-CABC5B63C405}"/>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25/09/2014</a:t>
            </a:r>
          </a:p>
        </p:txBody>
      </p:sp>
    </p:spTree>
    <p:extLst>
      <p:ext uri="{BB962C8B-B14F-4D97-AF65-F5344CB8AC3E}">
        <p14:creationId xmlns:p14="http://schemas.microsoft.com/office/powerpoint/2010/main" val="10495381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52301B-A743-E553-BCDB-4A673027BBDD}"/>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076316AF-04A8-83DE-88DC-BCF00DA7475C}"/>
              </a:ext>
            </a:extLst>
          </p:cNvPr>
          <p:cNvSpPr>
            <a:spLocks noGrp="1"/>
          </p:cNvSpPr>
          <p:nvPr>
            <p:ph type="subTitle" idx="1"/>
          </p:nvPr>
        </p:nvSpPr>
        <p:spPr>
          <a:xfrm>
            <a:off x="1524000" y="3602038"/>
            <a:ext cx="9144000" cy="1655762"/>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C26A1064-DA62-D544-F414-B809FA816446}"/>
              </a:ext>
            </a:extLst>
          </p:cNvPr>
          <p:cNvSpPr>
            <a:spLocks noGrp="1"/>
          </p:cNvSpPr>
          <p:nvPr>
            <p:ph type="dt" sz="half" idx="10"/>
          </p:nvPr>
        </p:nvSpPr>
        <p:spPr/>
        <p:txBody>
          <a:bodyPr/>
          <a:lstStyle/>
          <a:p>
            <a:fld id="{3B53B2A5-EE73-4CDB-87D0-C6EECB54E5E8}" type="datetimeFigureOut">
              <a:rPr lang="fr-FR" smtClean="0"/>
              <a:t>16/10/2025</a:t>
            </a:fld>
            <a:endParaRPr lang="fr-FR"/>
          </a:p>
        </p:txBody>
      </p:sp>
      <p:sp>
        <p:nvSpPr>
          <p:cNvPr id="5" name="Espace réservé du pied de page 4">
            <a:extLst>
              <a:ext uri="{FF2B5EF4-FFF2-40B4-BE49-F238E27FC236}">
                <a16:creationId xmlns:a16="http://schemas.microsoft.com/office/drawing/2014/main" id="{C604AD69-3746-6879-DFC5-88DA4F22B03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0D70FEA-3F35-559A-4A11-CB62423EAA4B}"/>
              </a:ext>
            </a:extLst>
          </p:cNvPr>
          <p:cNvSpPr>
            <a:spLocks noGrp="1"/>
          </p:cNvSpPr>
          <p:nvPr>
            <p:ph type="sldNum" sz="quarter" idx="12"/>
          </p:nvPr>
        </p:nvSpPr>
        <p:spPr/>
        <p:txBody>
          <a:bodyPr/>
          <a:lstStyle/>
          <a:p>
            <a:fld id="{5F659DDB-A979-4252-B2FE-F6244C6D4913}" type="slidenum">
              <a:rPr lang="fr-FR" smtClean="0"/>
              <a:t>‹N°›</a:t>
            </a:fld>
            <a:endParaRPr lang="fr-FR"/>
          </a:p>
        </p:txBody>
      </p:sp>
    </p:spTree>
    <p:extLst>
      <p:ext uri="{BB962C8B-B14F-4D97-AF65-F5344CB8AC3E}">
        <p14:creationId xmlns:p14="http://schemas.microsoft.com/office/powerpoint/2010/main" val="1113527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CE141A-A855-E85C-08E9-AEAC87BEC328}"/>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3A5AC9D0-5442-1A54-2E2D-FCE827546E87}"/>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1082DF7-7F09-E8AA-6BB9-D4D24F431192}"/>
              </a:ext>
            </a:extLst>
          </p:cNvPr>
          <p:cNvSpPr>
            <a:spLocks noGrp="1"/>
          </p:cNvSpPr>
          <p:nvPr>
            <p:ph type="dt" sz="half" idx="10"/>
          </p:nvPr>
        </p:nvSpPr>
        <p:spPr/>
        <p:txBody>
          <a:bodyPr/>
          <a:lstStyle/>
          <a:p>
            <a:fld id="{3B53B2A5-EE73-4CDB-87D0-C6EECB54E5E8}" type="datetimeFigureOut">
              <a:rPr lang="fr-FR" smtClean="0"/>
              <a:t>16/10/2025</a:t>
            </a:fld>
            <a:endParaRPr lang="fr-FR"/>
          </a:p>
        </p:txBody>
      </p:sp>
      <p:sp>
        <p:nvSpPr>
          <p:cNvPr id="5" name="Espace réservé du pied de page 4">
            <a:extLst>
              <a:ext uri="{FF2B5EF4-FFF2-40B4-BE49-F238E27FC236}">
                <a16:creationId xmlns:a16="http://schemas.microsoft.com/office/drawing/2014/main" id="{155B7F23-96AA-55CF-8D06-30FAB8802EF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17D39DC-F359-C70A-2ACD-FE6B552CFA8A}"/>
              </a:ext>
            </a:extLst>
          </p:cNvPr>
          <p:cNvSpPr>
            <a:spLocks noGrp="1"/>
          </p:cNvSpPr>
          <p:nvPr>
            <p:ph type="sldNum" sz="quarter" idx="12"/>
          </p:nvPr>
        </p:nvSpPr>
        <p:spPr/>
        <p:txBody>
          <a:bodyPr/>
          <a:lstStyle/>
          <a:p>
            <a:fld id="{5F659DDB-A979-4252-B2FE-F6244C6D4913}" type="slidenum">
              <a:rPr lang="fr-FR" smtClean="0"/>
              <a:t>‹N°›</a:t>
            </a:fld>
            <a:endParaRPr lang="fr-FR"/>
          </a:p>
        </p:txBody>
      </p:sp>
    </p:spTree>
    <p:extLst>
      <p:ext uri="{BB962C8B-B14F-4D97-AF65-F5344CB8AC3E}">
        <p14:creationId xmlns:p14="http://schemas.microsoft.com/office/powerpoint/2010/main" val="1053841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E214873A-2AD6-800D-E505-B577D9CE5777}"/>
              </a:ext>
            </a:extLst>
          </p:cNvPr>
          <p:cNvSpPr>
            <a:spLocks noGrp="1"/>
          </p:cNvSpPr>
          <p:nvPr>
            <p:ph type="title" orient="vert"/>
          </p:nvPr>
        </p:nvSpPr>
        <p:spPr>
          <a:xfrm>
            <a:off x="8724902"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CF756558-449B-5993-AE33-BFD45A50414B}"/>
              </a:ext>
            </a:extLst>
          </p:cNvPr>
          <p:cNvSpPr>
            <a:spLocks noGrp="1"/>
          </p:cNvSpPr>
          <p:nvPr>
            <p:ph type="body" orient="vert" idx="1"/>
          </p:nvPr>
        </p:nvSpPr>
        <p:spPr>
          <a:xfrm>
            <a:off x="838203"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9150D83-24E4-81F0-58C1-3B7CF690752E}"/>
              </a:ext>
            </a:extLst>
          </p:cNvPr>
          <p:cNvSpPr>
            <a:spLocks noGrp="1"/>
          </p:cNvSpPr>
          <p:nvPr>
            <p:ph type="dt" sz="half" idx="10"/>
          </p:nvPr>
        </p:nvSpPr>
        <p:spPr/>
        <p:txBody>
          <a:bodyPr/>
          <a:lstStyle/>
          <a:p>
            <a:fld id="{3B53B2A5-EE73-4CDB-87D0-C6EECB54E5E8}" type="datetimeFigureOut">
              <a:rPr lang="fr-FR" smtClean="0"/>
              <a:t>16/10/2025</a:t>
            </a:fld>
            <a:endParaRPr lang="fr-FR"/>
          </a:p>
        </p:txBody>
      </p:sp>
      <p:sp>
        <p:nvSpPr>
          <p:cNvPr id="5" name="Espace réservé du pied de page 4">
            <a:extLst>
              <a:ext uri="{FF2B5EF4-FFF2-40B4-BE49-F238E27FC236}">
                <a16:creationId xmlns:a16="http://schemas.microsoft.com/office/drawing/2014/main" id="{27B56FDF-9F82-C7FE-2132-1791F0B37ED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0867351-B004-2657-611D-EA9B51F70600}"/>
              </a:ext>
            </a:extLst>
          </p:cNvPr>
          <p:cNvSpPr>
            <a:spLocks noGrp="1"/>
          </p:cNvSpPr>
          <p:nvPr>
            <p:ph type="sldNum" sz="quarter" idx="12"/>
          </p:nvPr>
        </p:nvSpPr>
        <p:spPr/>
        <p:txBody>
          <a:bodyPr/>
          <a:lstStyle/>
          <a:p>
            <a:fld id="{5F659DDB-A979-4252-B2FE-F6244C6D4913}" type="slidenum">
              <a:rPr lang="fr-FR" smtClean="0"/>
              <a:t>‹N°›</a:t>
            </a:fld>
            <a:endParaRPr lang="fr-FR"/>
          </a:p>
        </p:txBody>
      </p:sp>
    </p:spTree>
    <p:extLst>
      <p:ext uri="{BB962C8B-B14F-4D97-AF65-F5344CB8AC3E}">
        <p14:creationId xmlns:p14="http://schemas.microsoft.com/office/powerpoint/2010/main" val="9416875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a:t>Modifiez le style du titre</a:t>
            </a:r>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4AF1AFB5-915E-4D0A-971C-5AE5F329E906}" type="datetimeFigureOut">
              <a:rPr lang="fr-FR" smtClean="0"/>
              <a:t>16/10/2025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FDDB0EE-562A-402E-B0CB-D9B0904D3576}" type="slidenum">
              <a:rPr lang="fr-FR" smtClean="0"/>
              <a:t>‹N°›</a:t>
            </a:fld>
            <a:endParaRPr lang="fr-FR"/>
          </a:p>
        </p:txBody>
      </p:sp>
    </p:spTree>
    <p:extLst>
      <p:ext uri="{BB962C8B-B14F-4D97-AF65-F5344CB8AC3E}">
        <p14:creationId xmlns:p14="http://schemas.microsoft.com/office/powerpoint/2010/main" val="5861916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4AF1AFB5-915E-4D0A-971C-5AE5F329E906}" type="datetimeFigureOut">
              <a:rPr lang="fr-FR" smtClean="0"/>
              <a:t>16/10/2025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FDDB0EE-562A-402E-B0CB-D9B0904D3576}" type="slidenum">
              <a:rPr lang="fr-FR" smtClean="0"/>
              <a:t>‹N°›</a:t>
            </a:fld>
            <a:endParaRPr lang="fr-FR"/>
          </a:p>
        </p:txBody>
      </p:sp>
    </p:spTree>
    <p:extLst>
      <p:ext uri="{BB962C8B-B14F-4D97-AF65-F5344CB8AC3E}">
        <p14:creationId xmlns:p14="http://schemas.microsoft.com/office/powerpoint/2010/main" val="21002204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4AF1AFB5-915E-4D0A-971C-5AE5F329E906}" type="datetimeFigureOut">
              <a:rPr lang="fr-FR" smtClean="0"/>
              <a:t>16/10/2025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FDDB0EE-562A-402E-B0CB-D9B0904D3576}" type="slidenum">
              <a:rPr lang="fr-FR" smtClean="0"/>
              <a:t>‹N°›</a:t>
            </a:fld>
            <a:endParaRPr lang="fr-FR"/>
          </a:p>
        </p:txBody>
      </p:sp>
    </p:spTree>
    <p:extLst>
      <p:ext uri="{BB962C8B-B14F-4D97-AF65-F5344CB8AC3E}">
        <p14:creationId xmlns:p14="http://schemas.microsoft.com/office/powerpoint/2010/main" val="36361462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4AF1AFB5-915E-4D0A-971C-5AE5F329E906}" type="datetimeFigureOut">
              <a:rPr lang="fr-FR" smtClean="0"/>
              <a:t>16/10/2025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FDDB0EE-562A-402E-B0CB-D9B0904D3576}" type="slidenum">
              <a:rPr lang="fr-FR" smtClean="0"/>
              <a:t>‹N°›</a:t>
            </a:fld>
            <a:endParaRPr lang="fr-FR"/>
          </a:p>
        </p:txBody>
      </p:sp>
    </p:spTree>
    <p:extLst>
      <p:ext uri="{BB962C8B-B14F-4D97-AF65-F5344CB8AC3E}">
        <p14:creationId xmlns:p14="http://schemas.microsoft.com/office/powerpoint/2010/main" val="35905288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4AF1AFB5-915E-4D0A-971C-5AE5F329E906}" type="datetimeFigureOut">
              <a:rPr lang="fr-FR" smtClean="0"/>
              <a:t>16/10/2025</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4FDDB0EE-562A-402E-B0CB-D9B0904D3576}" type="slidenum">
              <a:rPr lang="fr-FR" smtClean="0"/>
              <a:t>‹N°›</a:t>
            </a:fld>
            <a:endParaRPr lang="fr-FR"/>
          </a:p>
        </p:txBody>
      </p:sp>
    </p:spTree>
    <p:extLst>
      <p:ext uri="{BB962C8B-B14F-4D97-AF65-F5344CB8AC3E}">
        <p14:creationId xmlns:p14="http://schemas.microsoft.com/office/powerpoint/2010/main" val="42579401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4AF1AFB5-915E-4D0A-971C-5AE5F329E906}" type="datetimeFigureOut">
              <a:rPr lang="fr-FR" smtClean="0"/>
              <a:t>16/10/2025</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4FDDB0EE-562A-402E-B0CB-D9B0904D3576}" type="slidenum">
              <a:rPr lang="fr-FR" smtClean="0"/>
              <a:t>‹N°›</a:t>
            </a:fld>
            <a:endParaRPr lang="fr-FR"/>
          </a:p>
        </p:txBody>
      </p:sp>
    </p:spTree>
    <p:extLst>
      <p:ext uri="{BB962C8B-B14F-4D97-AF65-F5344CB8AC3E}">
        <p14:creationId xmlns:p14="http://schemas.microsoft.com/office/powerpoint/2010/main" val="24585728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4AF1AFB5-915E-4D0A-971C-5AE5F329E906}" type="datetimeFigureOut">
              <a:rPr lang="fr-FR" smtClean="0"/>
              <a:t>16/10/2025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4FDDB0EE-562A-402E-B0CB-D9B0904D3576}" type="slidenum">
              <a:rPr lang="fr-FR" smtClean="0"/>
              <a:t>‹N°›</a:t>
            </a:fld>
            <a:endParaRPr lang="fr-FR"/>
          </a:p>
        </p:txBody>
      </p:sp>
    </p:spTree>
    <p:extLst>
      <p:ext uri="{BB962C8B-B14F-4D97-AF65-F5344CB8AC3E}">
        <p14:creationId xmlns:p14="http://schemas.microsoft.com/office/powerpoint/2010/main" val="11473956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4AF1AFB5-915E-4D0A-971C-5AE5F329E906}" type="datetimeFigureOut">
              <a:rPr lang="fr-FR" smtClean="0"/>
              <a:t>16/10/2025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FDDB0EE-562A-402E-B0CB-D9B0904D3576}" type="slidenum">
              <a:rPr lang="fr-FR" smtClean="0"/>
              <a:t>‹N°›</a:t>
            </a:fld>
            <a:endParaRPr lang="fr-FR"/>
          </a:p>
        </p:txBody>
      </p:sp>
    </p:spTree>
    <p:extLst>
      <p:ext uri="{BB962C8B-B14F-4D97-AF65-F5344CB8AC3E}">
        <p14:creationId xmlns:p14="http://schemas.microsoft.com/office/powerpoint/2010/main" val="3214848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610E2E-591E-D01D-5BCC-74EBDDB7D1B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200C2308-F68D-3E09-C89A-EF622AD96A11}"/>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250D356-52BA-91A1-A94B-136F23CE5461}"/>
              </a:ext>
            </a:extLst>
          </p:cNvPr>
          <p:cNvSpPr>
            <a:spLocks noGrp="1"/>
          </p:cNvSpPr>
          <p:nvPr>
            <p:ph type="dt" sz="half" idx="10"/>
          </p:nvPr>
        </p:nvSpPr>
        <p:spPr/>
        <p:txBody>
          <a:bodyPr/>
          <a:lstStyle/>
          <a:p>
            <a:fld id="{3B53B2A5-EE73-4CDB-87D0-C6EECB54E5E8}" type="datetimeFigureOut">
              <a:rPr lang="fr-FR" smtClean="0"/>
              <a:t>16/10/2025</a:t>
            </a:fld>
            <a:endParaRPr lang="fr-FR"/>
          </a:p>
        </p:txBody>
      </p:sp>
      <p:sp>
        <p:nvSpPr>
          <p:cNvPr id="5" name="Espace réservé du pied de page 4">
            <a:extLst>
              <a:ext uri="{FF2B5EF4-FFF2-40B4-BE49-F238E27FC236}">
                <a16:creationId xmlns:a16="http://schemas.microsoft.com/office/drawing/2014/main" id="{EF8943B8-133D-E2E8-04BD-63655AD3E7B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00472AB-A087-4C9E-3CF7-DD9F78F588F4}"/>
              </a:ext>
            </a:extLst>
          </p:cNvPr>
          <p:cNvSpPr>
            <a:spLocks noGrp="1"/>
          </p:cNvSpPr>
          <p:nvPr>
            <p:ph type="sldNum" sz="quarter" idx="12"/>
          </p:nvPr>
        </p:nvSpPr>
        <p:spPr/>
        <p:txBody>
          <a:bodyPr/>
          <a:lstStyle/>
          <a:p>
            <a:fld id="{5F659DDB-A979-4252-B2FE-F6244C6D4913}" type="slidenum">
              <a:rPr lang="fr-FR" smtClean="0"/>
              <a:t>‹N°›</a:t>
            </a:fld>
            <a:endParaRPr lang="fr-FR"/>
          </a:p>
        </p:txBody>
      </p:sp>
    </p:spTree>
    <p:extLst>
      <p:ext uri="{BB962C8B-B14F-4D97-AF65-F5344CB8AC3E}">
        <p14:creationId xmlns:p14="http://schemas.microsoft.com/office/powerpoint/2010/main" val="12177011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4AF1AFB5-915E-4D0A-971C-5AE5F329E906}" type="datetimeFigureOut">
              <a:rPr lang="fr-FR" smtClean="0"/>
              <a:t>16/10/2025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FDDB0EE-562A-402E-B0CB-D9B0904D3576}" type="slidenum">
              <a:rPr lang="fr-FR" smtClean="0"/>
              <a:t>‹N°›</a:t>
            </a:fld>
            <a:endParaRPr lang="fr-FR"/>
          </a:p>
        </p:txBody>
      </p:sp>
    </p:spTree>
    <p:extLst>
      <p:ext uri="{BB962C8B-B14F-4D97-AF65-F5344CB8AC3E}">
        <p14:creationId xmlns:p14="http://schemas.microsoft.com/office/powerpoint/2010/main" val="24137194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4AF1AFB5-915E-4D0A-971C-5AE5F329E906}" type="datetimeFigureOut">
              <a:rPr lang="fr-FR" smtClean="0"/>
              <a:t>16/10/2025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FDDB0EE-562A-402E-B0CB-D9B0904D3576}" type="slidenum">
              <a:rPr lang="fr-FR" smtClean="0"/>
              <a:t>‹N°›</a:t>
            </a:fld>
            <a:endParaRPr lang="fr-FR"/>
          </a:p>
        </p:txBody>
      </p:sp>
    </p:spTree>
    <p:extLst>
      <p:ext uri="{BB962C8B-B14F-4D97-AF65-F5344CB8AC3E}">
        <p14:creationId xmlns:p14="http://schemas.microsoft.com/office/powerpoint/2010/main" val="38189683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9"/>
            <a:ext cx="27432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609600" y="274639"/>
            <a:ext cx="80264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4AF1AFB5-915E-4D0A-971C-5AE5F329E906}" type="datetimeFigureOut">
              <a:rPr lang="fr-FR" smtClean="0"/>
              <a:t>16/10/2025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FDDB0EE-562A-402E-B0CB-D9B0904D3576}" type="slidenum">
              <a:rPr lang="fr-FR" smtClean="0"/>
              <a:t>‹N°›</a:t>
            </a:fld>
            <a:endParaRPr lang="fr-FR"/>
          </a:p>
        </p:txBody>
      </p:sp>
    </p:spTree>
    <p:extLst>
      <p:ext uri="{BB962C8B-B14F-4D97-AF65-F5344CB8AC3E}">
        <p14:creationId xmlns:p14="http://schemas.microsoft.com/office/powerpoint/2010/main" val="3672321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795A03-CC9A-8714-7D8D-E72AAE934013}"/>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B405BDDD-94B0-FB89-1C67-7BECE0617F2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E3B47B61-573F-09F2-D1EC-D2ED76486A4C}"/>
              </a:ext>
            </a:extLst>
          </p:cNvPr>
          <p:cNvSpPr>
            <a:spLocks noGrp="1"/>
          </p:cNvSpPr>
          <p:nvPr>
            <p:ph type="dt" sz="half" idx="10"/>
          </p:nvPr>
        </p:nvSpPr>
        <p:spPr/>
        <p:txBody>
          <a:bodyPr/>
          <a:lstStyle/>
          <a:p>
            <a:fld id="{0C9A6698-2748-4DE9-AC6B-BC280B972C83}" type="datetimeFigureOut">
              <a:rPr lang="fr-FR" smtClean="0"/>
              <a:t>16/10/2025</a:t>
            </a:fld>
            <a:endParaRPr lang="fr-FR"/>
          </a:p>
        </p:txBody>
      </p:sp>
      <p:sp>
        <p:nvSpPr>
          <p:cNvPr id="5" name="Espace réservé du pied de page 4">
            <a:extLst>
              <a:ext uri="{FF2B5EF4-FFF2-40B4-BE49-F238E27FC236}">
                <a16:creationId xmlns:a16="http://schemas.microsoft.com/office/drawing/2014/main" id="{7DD6D7C1-7B18-82EB-CB84-7B49574F795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94E9906-228E-A9A3-53A8-0B8AB3D841A0}"/>
              </a:ext>
            </a:extLst>
          </p:cNvPr>
          <p:cNvSpPr>
            <a:spLocks noGrp="1"/>
          </p:cNvSpPr>
          <p:nvPr>
            <p:ph type="sldNum" sz="quarter" idx="12"/>
          </p:nvPr>
        </p:nvSpPr>
        <p:spPr/>
        <p:txBody>
          <a:bodyPr/>
          <a:lstStyle/>
          <a:p>
            <a:fld id="{610AA2BB-9350-4CE3-9318-142E8BCE18FD}" type="slidenum">
              <a:rPr lang="fr-FR" smtClean="0"/>
              <a:t>‹N°›</a:t>
            </a:fld>
            <a:endParaRPr lang="fr-FR"/>
          </a:p>
        </p:txBody>
      </p:sp>
    </p:spTree>
    <p:extLst>
      <p:ext uri="{BB962C8B-B14F-4D97-AF65-F5344CB8AC3E}">
        <p14:creationId xmlns:p14="http://schemas.microsoft.com/office/powerpoint/2010/main" val="594198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59E75A-F096-867A-80B1-773F609C543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52B9482D-1FFD-5E86-A76B-DB28BEAAE0CE}"/>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E601F40-C6B3-16B2-39E4-82786529A72B}"/>
              </a:ext>
            </a:extLst>
          </p:cNvPr>
          <p:cNvSpPr>
            <a:spLocks noGrp="1"/>
          </p:cNvSpPr>
          <p:nvPr>
            <p:ph type="dt" sz="half" idx="10"/>
          </p:nvPr>
        </p:nvSpPr>
        <p:spPr/>
        <p:txBody>
          <a:bodyPr/>
          <a:lstStyle/>
          <a:p>
            <a:fld id="{0C9A6698-2748-4DE9-AC6B-BC280B972C83}" type="datetimeFigureOut">
              <a:rPr lang="fr-FR" smtClean="0"/>
              <a:t>16/10/2025</a:t>
            </a:fld>
            <a:endParaRPr lang="fr-FR"/>
          </a:p>
        </p:txBody>
      </p:sp>
      <p:sp>
        <p:nvSpPr>
          <p:cNvPr id="5" name="Espace réservé du pied de page 4">
            <a:extLst>
              <a:ext uri="{FF2B5EF4-FFF2-40B4-BE49-F238E27FC236}">
                <a16:creationId xmlns:a16="http://schemas.microsoft.com/office/drawing/2014/main" id="{6E1F4267-9542-6652-F1BB-ABEC7E135C7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39CB22A-DFD1-650E-8E23-F134B6E9C655}"/>
              </a:ext>
            </a:extLst>
          </p:cNvPr>
          <p:cNvSpPr>
            <a:spLocks noGrp="1"/>
          </p:cNvSpPr>
          <p:nvPr>
            <p:ph type="sldNum" sz="quarter" idx="12"/>
          </p:nvPr>
        </p:nvSpPr>
        <p:spPr/>
        <p:txBody>
          <a:bodyPr/>
          <a:lstStyle/>
          <a:p>
            <a:fld id="{610AA2BB-9350-4CE3-9318-142E8BCE18FD}" type="slidenum">
              <a:rPr lang="fr-FR" smtClean="0"/>
              <a:t>‹N°›</a:t>
            </a:fld>
            <a:endParaRPr lang="fr-FR"/>
          </a:p>
        </p:txBody>
      </p:sp>
    </p:spTree>
    <p:extLst>
      <p:ext uri="{BB962C8B-B14F-4D97-AF65-F5344CB8AC3E}">
        <p14:creationId xmlns:p14="http://schemas.microsoft.com/office/powerpoint/2010/main" val="16655539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096CBF-677A-AA09-611F-DF7317C79649}"/>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AEE27F32-A69E-3126-2D7F-01152AC3B93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8D2EC47A-42D0-0E9A-EDE8-3E58184FEBFF}"/>
              </a:ext>
            </a:extLst>
          </p:cNvPr>
          <p:cNvSpPr>
            <a:spLocks noGrp="1"/>
          </p:cNvSpPr>
          <p:nvPr>
            <p:ph type="dt" sz="half" idx="10"/>
          </p:nvPr>
        </p:nvSpPr>
        <p:spPr/>
        <p:txBody>
          <a:bodyPr/>
          <a:lstStyle/>
          <a:p>
            <a:fld id="{0C9A6698-2748-4DE9-AC6B-BC280B972C83}" type="datetimeFigureOut">
              <a:rPr lang="fr-FR" smtClean="0"/>
              <a:t>16/10/2025</a:t>
            </a:fld>
            <a:endParaRPr lang="fr-FR"/>
          </a:p>
        </p:txBody>
      </p:sp>
      <p:sp>
        <p:nvSpPr>
          <p:cNvPr id="5" name="Espace réservé du pied de page 4">
            <a:extLst>
              <a:ext uri="{FF2B5EF4-FFF2-40B4-BE49-F238E27FC236}">
                <a16:creationId xmlns:a16="http://schemas.microsoft.com/office/drawing/2014/main" id="{82E18AAD-9355-534F-4EAC-66556CB26CD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57F7324-4145-4EF3-7B89-E18879CAACE8}"/>
              </a:ext>
            </a:extLst>
          </p:cNvPr>
          <p:cNvSpPr>
            <a:spLocks noGrp="1"/>
          </p:cNvSpPr>
          <p:nvPr>
            <p:ph type="sldNum" sz="quarter" idx="12"/>
          </p:nvPr>
        </p:nvSpPr>
        <p:spPr/>
        <p:txBody>
          <a:bodyPr/>
          <a:lstStyle/>
          <a:p>
            <a:fld id="{610AA2BB-9350-4CE3-9318-142E8BCE18FD}" type="slidenum">
              <a:rPr lang="fr-FR" smtClean="0"/>
              <a:t>‹N°›</a:t>
            </a:fld>
            <a:endParaRPr lang="fr-FR"/>
          </a:p>
        </p:txBody>
      </p:sp>
    </p:spTree>
    <p:extLst>
      <p:ext uri="{BB962C8B-B14F-4D97-AF65-F5344CB8AC3E}">
        <p14:creationId xmlns:p14="http://schemas.microsoft.com/office/powerpoint/2010/main" val="36991181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CF83CE-A822-0AAB-0138-C357EE5D845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EFE763D-661B-2D6B-A3D2-AAB3C2935822}"/>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14D247F5-8484-8CA7-7E67-9E7D5443A53A}"/>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E1E448AC-B5E0-59F2-DFE0-290D1D1072B6}"/>
              </a:ext>
            </a:extLst>
          </p:cNvPr>
          <p:cNvSpPr>
            <a:spLocks noGrp="1"/>
          </p:cNvSpPr>
          <p:nvPr>
            <p:ph type="dt" sz="half" idx="10"/>
          </p:nvPr>
        </p:nvSpPr>
        <p:spPr/>
        <p:txBody>
          <a:bodyPr/>
          <a:lstStyle/>
          <a:p>
            <a:fld id="{0C9A6698-2748-4DE9-AC6B-BC280B972C83}" type="datetimeFigureOut">
              <a:rPr lang="fr-FR" smtClean="0"/>
              <a:t>16/10/2025</a:t>
            </a:fld>
            <a:endParaRPr lang="fr-FR"/>
          </a:p>
        </p:txBody>
      </p:sp>
      <p:sp>
        <p:nvSpPr>
          <p:cNvPr id="6" name="Espace réservé du pied de page 5">
            <a:extLst>
              <a:ext uri="{FF2B5EF4-FFF2-40B4-BE49-F238E27FC236}">
                <a16:creationId xmlns:a16="http://schemas.microsoft.com/office/drawing/2014/main" id="{4C04188F-6902-3110-1B60-90DABA36DCB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7AF0605-DC9A-D60D-DF1F-5FEF98D8A2A4}"/>
              </a:ext>
            </a:extLst>
          </p:cNvPr>
          <p:cNvSpPr>
            <a:spLocks noGrp="1"/>
          </p:cNvSpPr>
          <p:nvPr>
            <p:ph type="sldNum" sz="quarter" idx="12"/>
          </p:nvPr>
        </p:nvSpPr>
        <p:spPr/>
        <p:txBody>
          <a:bodyPr/>
          <a:lstStyle/>
          <a:p>
            <a:fld id="{610AA2BB-9350-4CE3-9318-142E8BCE18FD}" type="slidenum">
              <a:rPr lang="fr-FR" smtClean="0"/>
              <a:t>‹N°›</a:t>
            </a:fld>
            <a:endParaRPr lang="fr-FR"/>
          </a:p>
        </p:txBody>
      </p:sp>
    </p:spTree>
    <p:extLst>
      <p:ext uri="{BB962C8B-B14F-4D97-AF65-F5344CB8AC3E}">
        <p14:creationId xmlns:p14="http://schemas.microsoft.com/office/powerpoint/2010/main" val="34123938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375606-8886-AAA1-963A-D18D5AC8F50D}"/>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4D0FB064-37C3-9C64-BFF1-50EDA35BDA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00E8261E-E4EB-3CDA-17FB-493367CF5F6D}"/>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59AB8CE6-EC0D-90DD-586C-6793A7F319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D304A6C7-09BC-D1A8-418B-2725F2D7FF28}"/>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65D8AC09-6A96-A4F5-DF8B-2C3EF10E90AC}"/>
              </a:ext>
            </a:extLst>
          </p:cNvPr>
          <p:cNvSpPr>
            <a:spLocks noGrp="1"/>
          </p:cNvSpPr>
          <p:nvPr>
            <p:ph type="dt" sz="half" idx="10"/>
          </p:nvPr>
        </p:nvSpPr>
        <p:spPr/>
        <p:txBody>
          <a:bodyPr/>
          <a:lstStyle/>
          <a:p>
            <a:fld id="{0C9A6698-2748-4DE9-AC6B-BC280B972C83}" type="datetimeFigureOut">
              <a:rPr lang="fr-FR" smtClean="0"/>
              <a:t>16/10/2025</a:t>
            </a:fld>
            <a:endParaRPr lang="fr-FR"/>
          </a:p>
        </p:txBody>
      </p:sp>
      <p:sp>
        <p:nvSpPr>
          <p:cNvPr id="8" name="Espace réservé du pied de page 7">
            <a:extLst>
              <a:ext uri="{FF2B5EF4-FFF2-40B4-BE49-F238E27FC236}">
                <a16:creationId xmlns:a16="http://schemas.microsoft.com/office/drawing/2014/main" id="{D0092C27-9AD7-4CC6-9B3F-EB550ED40FCA}"/>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17E56244-8F74-759A-98A2-584691C37449}"/>
              </a:ext>
            </a:extLst>
          </p:cNvPr>
          <p:cNvSpPr>
            <a:spLocks noGrp="1"/>
          </p:cNvSpPr>
          <p:nvPr>
            <p:ph type="sldNum" sz="quarter" idx="12"/>
          </p:nvPr>
        </p:nvSpPr>
        <p:spPr/>
        <p:txBody>
          <a:bodyPr/>
          <a:lstStyle/>
          <a:p>
            <a:fld id="{610AA2BB-9350-4CE3-9318-142E8BCE18FD}" type="slidenum">
              <a:rPr lang="fr-FR" smtClean="0"/>
              <a:t>‹N°›</a:t>
            </a:fld>
            <a:endParaRPr lang="fr-FR"/>
          </a:p>
        </p:txBody>
      </p:sp>
    </p:spTree>
    <p:extLst>
      <p:ext uri="{BB962C8B-B14F-4D97-AF65-F5344CB8AC3E}">
        <p14:creationId xmlns:p14="http://schemas.microsoft.com/office/powerpoint/2010/main" val="42446924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792DFE-914A-FFF4-7E9D-80C39C6B5EB3}"/>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5344AE1F-A719-2389-1D52-BA37F8C5B6A0}"/>
              </a:ext>
            </a:extLst>
          </p:cNvPr>
          <p:cNvSpPr>
            <a:spLocks noGrp="1"/>
          </p:cNvSpPr>
          <p:nvPr>
            <p:ph type="dt" sz="half" idx="10"/>
          </p:nvPr>
        </p:nvSpPr>
        <p:spPr/>
        <p:txBody>
          <a:bodyPr/>
          <a:lstStyle/>
          <a:p>
            <a:fld id="{0C9A6698-2748-4DE9-AC6B-BC280B972C83}" type="datetimeFigureOut">
              <a:rPr lang="fr-FR" smtClean="0"/>
              <a:t>16/10/2025</a:t>
            </a:fld>
            <a:endParaRPr lang="fr-FR"/>
          </a:p>
        </p:txBody>
      </p:sp>
      <p:sp>
        <p:nvSpPr>
          <p:cNvPr id="4" name="Espace réservé du pied de page 3">
            <a:extLst>
              <a:ext uri="{FF2B5EF4-FFF2-40B4-BE49-F238E27FC236}">
                <a16:creationId xmlns:a16="http://schemas.microsoft.com/office/drawing/2014/main" id="{B4902D7D-2CB2-FED8-BD0E-39563198C0A6}"/>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873448D4-9EF2-CD70-1559-B2CD16B6BEB8}"/>
              </a:ext>
            </a:extLst>
          </p:cNvPr>
          <p:cNvSpPr>
            <a:spLocks noGrp="1"/>
          </p:cNvSpPr>
          <p:nvPr>
            <p:ph type="sldNum" sz="quarter" idx="12"/>
          </p:nvPr>
        </p:nvSpPr>
        <p:spPr/>
        <p:txBody>
          <a:bodyPr/>
          <a:lstStyle/>
          <a:p>
            <a:fld id="{610AA2BB-9350-4CE3-9318-142E8BCE18FD}" type="slidenum">
              <a:rPr lang="fr-FR" smtClean="0"/>
              <a:t>‹N°›</a:t>
            </a:fld>
            <a:endParaRPr lang="fr-FR"/>
          </a:p>
        </p:txBody>
      </p:sp>
    </p:spTree>
    <p:extLst>
      <p:ext uri="{BB962C8B-B14F-4D97-AF65-F5344CB8AC3E}">
        <p14:creationId xmlns:p14="http://schemas.microsoft.com/office/powerpoint/2010/main" val="1676853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C11FFD7F-3B28-58F1-F491-16743683AAB4}"/>
              </a:ext>
            </a:extLst>
          </p:cNvPr>
          <p:cNvSpPr>
            <a:spLocks noGrp="1"/>
          </p:cNvSpPr>
          <p:nvPr>
            <p:ph type="dt" sz="half" idx="10"/>
          </p:nvPr>
        </p:nvSpPr>
        <p:spPr/>
        <p:txBody>
          <a:bodyPr/>
          <a:lstStyle/>
          <a:p>
            <a:fld id="{0C9A6698-2748-4DE9-AC6B-BC280B972C83}" type="datetimeFigureOut">
              <a:rPr lang="fr-FR" smtClean="0"/>
              <a:t>16/10/2025</a:t>
            </a:fld>
            <a:endParaRPr lang="fr-FR"/>
          </a:p>
        </p:txBody>
      </p:sp>
      <p:sp>
        <p:nvSpPr>
          <p:cNvPr id="3" name="Espace réservé du pied de page 2">
            <a:extLst>
              <a:ext uri="{FF2B5EF4-FFF2-40B4-BE49-F238E27FC236}">
                <a16:creationId xmlns:a16="http://schemas.microsoft.com/office/drawing/2014/main" id="{49063375-DA46-EACA-B760-6B387BDC76EF}"/>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0552F072-2405-3F31-1A96-6A4EDEFD04C2}"/>
              </a:ext>
            </a:extLst>
          </p:cNvPr>
          <p:cNvSpPr>
            <a:spLocks noGrp="1"/>
          </p:cNvSpPr>
          <p:nvPr>
            <p:ph type="sldNum" sz="quarter" idx="12"/>
          </p:nvPr>
        </p:nvSpPr>
        <p:spPr/>
        <p:txBody>
          <a:bodyPr/>
          <a:lstStyle/>
          <a:p>
            <a:fld id="{610AA2BB-9350-4CE3-9318-142E8BCE18FD}" type="slidenum">
              <a:rPr lang="fr-FR" smtClean="0"/>
              <a:t>‹N°›</a:t>
            </a:fld>
            <a:endParaRPr lang="fr-FR"/>
          </a:p>
        </p:txBody>
      </p:sp>
    </p:spTree>
    <p:extLst>
      <p:ext uri="{BB962C8B-B14F-4D97-AF65-F5344CB8AC3E}">
        <p14:creationId xmlns:p14="http://schemas.microsoft.com/office/powerpoint/2010/main" val="1903403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24A725-AA41-EC14-D398-66C0681B43AA}"/>
              </a:ext>
            </a:extLst>
          </p:cNvPr>
          <p:cNvSpPr>
            <a:spLocks noGrp="1"/>
          </p:cNvSpPr>
          <p:nvPr>
            <p:ph type="title"/>
          </p:nvPr>
        </p:nvSpPr>
        <p:spPr>
          <a:xfrm>
            <a:off x="831851" y="1709744"/>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42F87879-DC83-B4D8-D355-625EFDE1CFF0}"/>
              </a:ext>
            </a:extLst>
          </p:cNvPr>
          <p:cNvSpPr>
            <a:spLocks noGrp="1"/>
          </p:cNvSpPr>
          <p:nvPr>
            <p:ph type="body" idx="1"/>
          </p:nvPr>
        </p:nvSpPr>
        <p:spPr>
          <a:xfrm>
            <a:off x="831851" y="4589469"/>
            <a:ext cx="10515600" cy="1500187"/>
          </a:xfrm>
        </p:spPr>
        <p:txBody>
          <a:bodyPr/>
          <a:lstStyle>
            <a:lvl1pPr marL="0" indent="0">
              <a:buNone/>
              <a:defRPr sz="2400">
                <a:solidFill>
                  <a:schemeClr val="tx1">
                    <a:tint val="82000"/>
                  </a:schemeClr>
                </a:solidFill>
              </a:defRPr>
            </a:lvl1pPr>
            <a:lvl2pPr marL="457178" indent="0">
              <a:buNone/>
              <a:defRPr sz="2000">
                <a:solidFill>
                  <a:schemeClr val="tx1">
                    <a:tint val="82000"/>
                  </a:schemeClr>
                </a:solidFill>
              </a:defRPr>
            </a:lvl2pPr>
            <a:lvl3pPr marL="914354" indent="0">
              <a:buNone/>
              <a:defRPr sz="1800">
                <a:solidFill>
                  <a:schemeClr val="tx1">
                    <a:tint val="82000"/>
                  </a:schemeClr>
                </a:solidFill>
              </a:defRPr>
            </a:lvl3pPr>
            <a:lvl4pPr marL="1371532" indent="0">
              <a:buNone/>
              <a:defRPr sz="1600">
                <a:solidFill>
                  <a:schemeClr val="tx1">
                    <a:tint val="82000"/>
                  </a:schemeClr>
                </a:solidFill>
              </a:defRPr>
            </a:lvl4pPr>
            <a:lvl5pPr marL="1828709" indent="0">
              <a:buNone/>
              <a:defRPr sz="1600">
                <a:solidFill>
                  <a:schemeClr val="tx1">
                    <a:tint val="82000"/>
                  </a:schemeClr>
                </a:solidFill>
              </a:defRPr>
            </a:lvl5pPr>
            <a:lvl6pPr marL="2285886" indent="0">
              <a:buNone/>
              <a:defRPr sz="1600">
                <a:solidFill>
                  <a:schemeClr val="tx1">
                    <a:tint val="82000"/>
                  </a:schemeClr>
                </a:solidFill>
              </a:defRPr>
            </a:lvl6pPr>
            <a:lvl7pPr marL="2743062" indent="0">
              <a:buNone/>
              <a:defRPr sz="1600">
                <a:solidFill>
                  <a:schemeClr val="tx1">
                    <a:tint val="82000"/>
                  </a:schemeClr>
                </a:solidFill>
              </a:defRPr>
            </a:lvl7pPr>
            <a:lvl8pPr marL="3200240" indent="0">
              <a:buNone/>
              <a:defRPr sz="1600">
                <a:solidFill>
                  <a:schemeClr val="tx1">
                    <a:tint val="82000"/>
                  </a:schemeClr>
                </a:solidFill>
              </a:defRPr>
            </a:lvl8pPr>
            <a:lvl9pPr marL="3657418"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96AD9EDB-11EF-A339-1CE5-4E49134483AE}"/>
              </a:ext>
            </a:extLst>
          </p:cNvPr>
          <p:cNvSpPr>
            <a:spLocks noGrp="1"/>
          </p:cNvSpPr>
          <p:nvPr>
            <p:ph type="dt" sz="half" idx="10"/>
          </p:nvPr>
        </p:nvSpPr>
        <p:spPr/>
        <p:txBody>
          <a:bodyPr/>
          <a:lstStyle/>
          <a:p>
            <a:fld id="{3B53B2A5-EE73-4CDB-87D0-C6EECB54E5E8}" type="datetimeFigureOut">
              <a:rPr lang="fr-FR" smtClean="0"/>
              <a:t>16/10/2025</a:t>
            </a:fld>
            <a:endParaRPr lang="fr-FR"/>
          </a:p>
        </p:txBody>
      </p:sp>
      <p:sp>
        <p:nvSpPr>
          <p:cNvPr id="5" name="Espace réservé du pied de page 4">
            <a:extLst>
              <a:ext uri="{FF2B5EF4-FFF2-40B4-BE49-F238E27FC236}">
                <a16:creationId xmlns:a16="http://schemas.microsoft.com/office/drawing/2014/main" id="{F4DBF61A-7C7F-E424-AD92-F5C2952A99D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BE71B8C-D8A2-0C19-081B-6F27F1131284}"/>
              </a:ext>
            </a:extLst>
          </p:cNvPr>
          <p:cNvSpPr>
            <a:spLocks noGrp="1"/>
          </p:cNvSpPr>
          <p:nvPr>
            <p:ph type="sldNum" sz="quarter" idx="12"/>
          </p:nvPr>
        </p:nvSpPr>
        <p:spPr/>
        <p:txBody>
          <a:bodyPr/>
          <a:lstStyle/>
          <a:p>
            <a:fld id="{5F659DDB-A979-4252-B2FE-F6244C6D4913}" type="slidenum">
              <a:rPr lang="fr-FR" smtClean="0"/>
              <a:t>‹N°›</a:t>
            </a:fld>
            <a:endParaRPr lang="fr-FR"/>
          </a:p>
        </p:txBody>
      </p:sp>
    </p:spTree>
    <p:extLst>
      <p:ext uri="{BB962C8B-B14F-4D97-AF65-F5344CB8AC3E}">
        <p14:creationId xmlns:p14="http://schemas.microsoft.com/office/powerpoint/2010/main" val="13390073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DB70E5-847E-BAFD-C477-A6A7FFBCFE0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0C231048-C1E4-57E1-D3D6-E86990F5B5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F5849A44-F5EE-EE8A-B476-5F914B16A8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D602D68-DA07-0C6C-884D-D45031F9F413}"/>
              </a:ext>
            </a:extLst>
          </p:cNvPr>
          <p:cNvSpPr>
            <a:spLocks noGrp="1"/>
          </p:cNvSpPr>
          <p:nvPr>
            <p:ph type="dt" sz="half" idx="10"/>
          </p:nvPr>
        </p:nvSpPr>
        <p:spPr/>
        <p:txBody>
          <a:bodyPr/>
          <a:lstStyle/>
          <a:p>
            <a:fld id="{0C9A6698-2748-4DE9-AC6B-BC280B972C83}" type="datetimeFigureOut">
              <a:rPr lang="fr-FR" smtClean="0"/>
              <a:t>16/10/2025</a:t>
            </a:fld>
            <a:endParaRPr lang="fr-FR"/>
          </a:p>
        </p:txBody>
      </p:sp>
      <p:sp>
        <p:nvSpPr>
          <p:cNvPr id="6" name="Espace réservé du pied de page 5">
            <a:extLst>
              <a:ext uri="{FF2B5EF4-FFF2-40B4-BE49-F238E27FC236}">
                <a16:creationId xmlns:a16="http://schemas.microsoft.com/office/drawing/2014/main" id="{F1E38C2A-0F07-20CD-F869-2056B0B7557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108D875-6100-0E9E-AF17-CEE36DCA45E8}"/>
              </a:ext>
            </a:extLst>
          </p:cNvPr>
          <p:cNvSpPr>
            <a:spLocks noGrp="1"/>
          </p:cNvSpPr>
          <p:nvPr>
            <p:ph type="sldNum" sz="quarter" idx="12"/>
          </p:nvPr>
        </p:nvSpPr>
        <p:spPr/>
        <p:txBody>
          <a:bodyPr/>
          <a:lstStyle/>
          <a:p>
            <a:fld id="{610AA2BB-9350-4CE3-9318-142E8BCE18FD}" type="slidenum">
              <a:rPr lang="fr-FR" smtClean="0"/>
              <a:t>‹N°›</a:t>
            </a:fld>
            <a:endParaRPr lang="fr-FR"/>
          </a:p>
        </p:txBody>
      </p:sp>
    </p:spTree>
    <p:extLst>
      <p:ext uri="{BB962C8B-B14F-4D97-AF65-F5344CB8AC3E}">
        <p14:creationId xmlns:p14="http://schemas.microsoft.com/office/powerpoint/2010/main" val="1192445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1C06EF-F8E0-3393-FC9C-F569494261F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5170BC6A-2ED9-B6F0-B57C-4DEF1B608E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ACCC2831-FA32-E88A-537A-5BAB0B346F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99C63FF9-6137-D29D-E377-F175162B2D2A}"/>
              </a:ext>
            </a:extLst>
          </p:cNvPr>
          <p:cNvSpPr>
            <a:spLocks noGrp="1"/>
          </p:cNvSpPr>
          <p:nvPr>
            <p:ph type="dt" sz="half" idx="10"/>
          </p:nvPr>
        </p:nvSpPr>
        <p:spPr/>
        <p:txBody>
          <a:bodyPr/>
          <a:lstStyle/>
          <a:p>
            <a:fld id="{0C9A6698-2748-4DE9-AC6B-BC280B972C83}" type="datetimeFigureOut">
              <a:rPr lang="fr-FR" smtClean="0"/>
              <a:t>16/10/2025</a:t>
            </a:fld>
            <a:endParaRPr lang="fr-FR"/>
          </a:p>
        </p:txBody>
      </p:sp>
      <p:sp>
        <p:nvSpPr>
          <p:cNvPr id="6" name="Espace réservé du pied de page 5">
            <a:extLst>
              <a:ext uri="{FF2B5EF4-FFF2-40B4-BE49-F238E27FC236}">
                <a16:creationId xmlns:a16="http://schemas.microsoft.com/office/drawing/2014/main" id="{85B8B80E-EB9C-791F-4D0D-1760629E4A8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CE66A56-4B26-EF6B-BF30-5D280DFD384A}"/>
              </a:ext>
            </a:extLst>
          </p:cNvPr>
          <p:cNvSpPr>
            <a:spLocks noGrp="1"/>
          </p:cNvSpPr>
          <p:nvPr>
            <p:ph type="sldNum" sz="quarter" idx="12"/>
          </p:nvPr>
        </p:nvSpPr>
        <p:spPr/>
        <p:txBody>
          <a:bodyPr/>
          <a:lstStyle/>
          <a:p>
            <a:fld id="{610AA2BB-9350-4CE3-9318-142E8BCE18FD}" type="slidenum">
              <a:rPr lang="fr-FR" smtClean="0"/>
              <a:t>‹N°›</a:t>
            </a:fld>
            <a:endParaRPr lang="fr-FR"/>
          </a:p>
        </p:txBody>
      </p:sp>
    </p:spTree>
    <p:extLst>
      <p:ext uri="{BB962C8B-B14F-4D97-AF65-F5344CB8AC3E}">
        <p14:creationId xmlns:p14="http://schemas.microsoft.com/office/powerpoint/2010/main" val="15938398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19256D-463A-581F-3992-B5E1F058B53C}"/>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5B032F76-DA3C-4C72-8342-6098AC8E5563}"/>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1DD065C-7685-194A-9D3B-6A1943764E01}"/>
              </a:ext>
            </a:extLst>
          </p:cNvPr>
          <p:cNvSpPr>
            <a:spLocks noGrp="1"/>
          </p:cNvSpPr>
          <p:nvPr>
            <p:ph type="dt" sz="half" idx="10"/>
          </p:nvPr>
        </p:nvSpPr>
        <p:spPr/>
        <p:txBody>
          <a:bodyPr/>
          <a:lstStyle/>
          <a:p>
            <a:fld id="{0C9A6698-2748-4DE9-AC6B-BC280B972C83}" type="datetimeFigureOut">
              <a:rPr lang="fr-FR" smtClean="0"/>
              <a:t>16/10/2025</a:t>
            </a:fld>
            <a:endParaRPr lang="fr-FR"/>
          </a:p>
        </p:txBody>
      </p:sp>
      <p:sp>
        <p:nvSpPr>
          <p:cNvPr id="5" name="Espace réservé du pied de page 4">
            <a:extLst>
              <a:ext uri="{FF2B5EF4-FFF2-40B4-BE49-F238E27FC236}">
                <a16:creationId xmlns:a16="http://schemas.microsoft.com/office/drawing/2014/main" id="{3AA261E8-BBCA-2A05-53F0-5160167123E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6572D38-64B6-7FB5-1A2E-F17EED33163C}"/>
              </a:ext>
            </a:extLst>
          </p:cNvPr>
          <p:cNvSpPr>
            <a:spLocks noGrp="1"/>
          </p:cNvSpPr>
          <p:nvPr>
            <p:ph type="sldNum" sz="quarter" idx="12"/>
          </p:nvPr>
        </p:nvSpPr>
        <p:spPr/>
        <p:txBody>
          <a:bodyPr/>
          <a:lstStyle/>
          <a:p>
            <a:fld id="{610AA2BB-9350-4CE3-9318-142E8BCE18FD}" type="slidenum">
              <a:rPr lang="fr-FR" smtClean="0"/>
              <a:t>‹N°›</a:t>
            </a:fld>
            <a:endParaRPr lang="fr-FR"/>
          </a:p>
        </p:txBody>
      </p:sp>
    </p:spTree>
    <p:extLst>
      <p:ext uri="{BB962C8B-B14F-4D97-AF65-F5344CB8AC3E}">
        <p14:creationId xmlns:p14="http://schemas.microsoft.com/office/powerpoint/2010/main" val="16200866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4DA73EB6-E2B3-72F3-DD11-4C617F8D0293}"/>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0B992DF7-3C5C-D185-FC94-5B73B220C0D9}"/>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1BF4F0C-D173-2E24-3039-F91FFA6CA831}"/>
              </a:ext>
            </a:extLst>
          </p:cNvPr>
          <p:cNvSpPr>
            <a:spLocks noGrp="1"/>
          </p:cNvSpPr>
          <p:nvPr>
            <p:ph type="dt" sz="half" idx="10"/>
          </p:nvPr>
        </p:nvSpPr>
        <p:spPr/>
        <p:txBody>
          <a:bodyPr/>
          <a:lstStyle/>
          <a:p>
            <a:fld id="{0C9A6698-2748-4DE9-AC6B-BC280B972C83}" type="datetimeFigureOut">
              <a:rPr lang="fr-FR" smtClean="0"/>
              <a:t>16/10/2025</a:t>
            </a:fld>
            <a:endParaRPr lang="fr-FR"/>
          </a:p>
        </p:txBody>
      </p:sp>
      <p:sp>
        <p:nvSpPr>
          <p:cNvPr id="5" name="Espace réservé du pied de page 4">
            <a:extLst>
              <a:ext uri="{FF2B5EF4-FFF2-40B4-BE49-F238E27FC236}">
                <a16:creationId xmlns:a16="http://schemas.microsoft.com/office/drawing/2014/main" id="{410A8364-12BC-AE4B-7459-699662A3749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50B66B0-5B2E-845C-38BD-88AD31F189FE}"/>
              </a:ext>
            </a:extLst>
          </p:cNvPr>
          <p:cNvSpPr>
            <a:spLocks noGrp="1"/>
          </p:cNvSpPr>
          <p:nvPr>
            <p:ph type="sldNum" sz="quarter" idx="12"/>
          </p:nvPr>
        </p:nvSpPr>
        <p:spPr/>
        <p:txBody>
          <a:bodyPr/>
          <a:lstStyle/>
          <a:p>
            <a:fld id="{610AA2BB-9350-4CE3-9318-142E8BCE18FD}" type="slidenum">
              <a:rPr lang="fr-FR" smtClean="0"/>
              <a:t>‹N°›</a:t>
            </a:fld>
            <a:endParaRPr lang="fr-FR"/>
          </a:p>
        </p:txBody>
      </p:sp>
    </p:spTree>
    <p:extLst>
      <p:ext uri="{BB962C8B-B14F-4D97-AF65-F5344CB8AC3E}">
        <p14:creationId xmlns:p14="http://schemas.microsoft.com/office/powerpoint/2010/main" val="4196094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5767ED-1BDC-90A1-BCAC-2F7CD40958EC}"/>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C01BAEE-5D3E-9EB4-5284-4E61D7CC59A0}"/>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091AA0A4-A2D8-8465-EE1B-1D6A6AD5D826}"/>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1D513E57-92DF-217E-D7BB-E9C8C070F3BB}"/>
              </a:ext>
            </a:extLst>
          </p:cNvPr>
          <p:cNvSpPr>
            <a:spLocks noGrp="1"/>
          </p:cNvSpPr>
          <p:nvPr>
            <p:ph type="dt" sz="half" idx="10"/>
          </p:nvPr>
        </p:nvSpPr>
        <p:spPr/>
        <p:txBody>
          <a:bodyPr/>
          <a:lstStyle/>
          <a:p>
            <a:fld id="{3B53B2A5-EE73-4CDB-87D0-C6EECB54E5E8}" type="datetimeFigureOut">
              <a:rPr lang="fr-FR" smtClean="0"/>
              <a:t>16/10/2025</a:t>
            </a:fld>
            <a:endParaRPr lang="fr-FR"/>
          </a:p>
        </p:txBody>
      </p:sp>
      <p:sp>
        <p:nvSpPr>
          <p:cNvPr id="6" name="Espace réservé du pied de page 5">
            <a:extLst>
              <a:ext uri="{FF2B5EF4-FFF2-40B4-BE49-F238E27FC236}">
                <a16:creationId xmlns:a16="http://schemas.microsoft.com/office/drawing/2014/main" id="{87B832E7-9B1C-FF60-054F-4F37BD525C4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6F3073D-FAF0-A0DF-CB68-1D065D159DC1}"/>
              </a:ext>
            </a:extLst>
          </p:cNvPr>
          <p:cNvSpPr>
            <a:spLocks noGrp="1"/>
          </p:cNvSpPr>
          <p:nvPr>
            <p:ph type="sldNum" sz="quarter" idx="12"/>
          </p:nvPr>
        </p:nvSpPr>
        <p:spPr/>
        <p:txBody>
          <a:bodyPr/>
          <a:lstStyle/>
          <a:p>
            <a:fld id="{5F659DDB-A979-4252-B2FE-F6244C6D4913}" type="slidenum">
              <a:rPr lang="fr-FR" smtClean="0"/>
              <a:t>‹N°›</a:t>
            </a:fld>
            <a:endParaRPr lang="fr-FR"/>
          </a:p>
        </p:txBody>
      </p:sp>
    </p:spTree>
    <p:extLst>
      <p:ext uri="{BB962C8B-B14F-4D97-AF65-F5344CB8AC3E}">
        <p14:creationId xmlns:p14="http://schemas.microsoft.com/office/powerpoint/2010/main" val="3457450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DC1C5B-77BC-9156-2DD3-71C89A1D54D0}"/>
              </a:ext>
            </a:extLst>
          </p:cNvPr>
          <p:cNvSpPr>
            <a:spLocks noGrp="1"/>
          </p:cNvSpPr>
          <p:nvPr>
            <p:ph type="title"/>
          </p:nvPr>
        </p:nvSpPr>
        <p:spPr>
          <a:xfrm>
            <a:off x="839788" y="365129"/>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52F0F215-308D-E2AB-749A-B83AE79AADFF}"/>
              </a:ext>
            </a:extLst>
          </p:cNvPr>
          <p:cNvSpPr>
            <a:spLocks noGrp="1"/>
          </p:cNvSpPr>
          <p:nvPr>
            <p:ph type="body" idx="1"/>
          </p:nvPr>
        </p:nvSpPr>
        <p:spPr>
          <a:xfrm>
            <a:off x="839789" y="1681163"/>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0DE4A35C-C72F-F064-0879-0CF59A828E85}"/>
              </a:ext>
            </a:extLst>
          </p:cNvPr>
          <p:cNvSpPr>
            <a:spLocks noGrp="1"/>
          </p:cNvSpPr>
          <p:nvPr>
            <p:ph sz="half" idx="2"/>
          </p:nvPr>
        </p:nvSpPr>
        <p:spPr>
          <a:xfrm>
            <a:off x="839789"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19A23623-7312-EC8C-B69E-F443B645E72B}"/>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EEC4EC3E-4D65-EE94-AE15-89EE33D857D0}"/>
              </a:ext>
            </a:extLst>
          </p:cNvPr>
          <p:cNvSpPr>
            <a:spLocks noGrp="1"/>
          </p:cNvSpPr>
          <p:nvPr>
            <p:ph sz="quarter" idx="4"/>
          </p:nvPr>
        </p:nvSpPr>
        <p:spPr>
          <a:xfrm>
            <a:off x="6172203"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4FC4A8DF-5DA2-6914-FE31-C013DE147590}"/>
              </a:ext>
            </a:extLst>
          </p:cNvPr>
          <p:cNvSpPr>
            <a:spLocks noGrp="1"/>
          </p:cNvSpPr>
          <p:nvPr>
            <p:ph type="dt" sz="half" idx="10"/>
          </p:nvPr>
        </p:nvSpPr>
        <p:spPr/>
        <p:txBody>
          <a:bodyPr/>
          <a:lstStyle/>
          <a:p>
            <a:fld id="{3B53B2A5-EE73-4CDB-87D0-C6EECB54E5E8}" type="datetimeFigureOut">
              <a:rPr lang="fr-FR" smtClean="0"/>
              <a:t>16/10/2025</a:t>
            </a:fld>
            <a:endParaRPr lang="fr-FR"/>
          </a:p>
        </p:txBody>
      </p:sp>
      <p:sp>
        <p:nvSpPr>
          <p:cNvPr id="8" name="Espace réservé du pied de page 7">
            <a:extLst>
              <a:ext uri="{FF2B5EF4-FFF2-40B4-BE49-F238E27FC236}">
                <a16:creationId xmlns:a16="http://schemas.microsoft.com/office/drawing/2014/main" id="{433C597B-FC1B-2C56-B62B-DEE3E601A67D}"/>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EE46AC93-7916-0AE6-3DE3-C98C56C46364}"/>
              </a:ext>
            </a:extLst>
          </p:cNvPr>
          <p:cNvSpPr>
            <a:spLocks noGrp="1"/>
          </p:cNvSpPr>
          <p:nvPr>
            <p:ph type="sldNum" sz="quarter" idx="12"/>
          </p:nvPr>
        </p:nvSpPr>
        <p:spPr/>
        <p:txBody>
          <a:bodyPr/>
          <a:lstStyle/>
          <a:p>
            <a:fld id="{5F659DDB-A979-4252-B2FE-F6244C6D4913}" type="slidenum">
              <a:rPr lang="fr-FR" smtClean="0"/>
              <a:t>‹N°›</a:t>
            </a:fld>
            <a:endParaRPr lang="fr-FR"/>
          </a:p>
        </p:txBody>
      </p:sp>
    </p:spTree>
    <p:extLst>
      <p:ext uri="{BB962C8B-B14F-4D97-AF65-F5344CB8AC3E}">
        <p14:creationId xmlns:p14="http://schemas.microsoft.com/office/powerpoint/2010/main" val="13248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AF36783-B8DD-692E-8E33-678DCBF72AC9}"/>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E8E3C450-A90D-127D-01CB-CF74FC2FE057}"/>
              </a:ext>
            </a:extLst>
          </p:cNvPr>
          <p:cNvSpPr>
            <a:spLocks noGrp="1"/>
          </p:cNvSpPr>
          <p:nvPr>
            <p:ph type="dt" sz="half" idx="10"/>
          </p:nvPr>
        </p:nvSpPr>
        <p:spPr/>
        <p:txBody>
          <a:bodyPr/>
          <a:lstStyle/>
          <a:p>
            <a:fld id="{3B53B2A5-EE73-4CDB-87D0-C6EECB54E5E8}" type="datetimeFigureOut">
              <a:rPr lang="fr-FR" smtClean="0"/>
              <a:t>16/10/2025</a:t>
            </a:fld>
            <a:endParaRPr lang="fr-FR"/>
          </a:p>
        </p:txBody>
      </p:sp>
      <p:sp>
        <p:nvSpPr>
          <p:cNvPr id="4" name="Espace réservé du pied de page 3">
            <a:extLst>
              <a:ext uri="{FF2B5EF4-FFF2-40B4-BE49-F238E27FC236}">
                <a16:creationId xmlns:a16="http://schemas.microsoft.com/office/drawing/2014/main" id="{E96B2539-8C3B-1BF3-51BA-66BF2A0BEDCE}"/>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2E81657D-D6F4-454B-6592-03B31F54716B}"/>
              </a:ext>
            </a:extLst>
          </p:cNvPr>
          <p:cNvSpPr>
            <a:spLocks noGrp="1"/>
          </p:cNvSpPr>
          <p:nvPr>
            <p:ph type="sldNum" sz="quarter" idx="12"/>
          </p:nvPr>
        </p:nvSpPr>
        <p:spPr/>
        <p:txBody>
          <a:bodyPr/>
          <a:lstStyle/>
          <a:p>
            <a:fld id="{5F659DDB-A979-4252-B2FE-F6244C6D4913}" type="slidenum">
              <a:rPr lang="fr-FR" smtClean="0"/>
              <a:t>‹N°›</a:t>
            </a:fld>
            <a:endParaRPr lang="fr-FR"/>
          </a:p>
        </p:txBody>
      </p:sp>
    </p:spTree>
    <p:extLst>
      <p:ext uri="{BB962C8B-B14F-4D97-AF65-F5344CB8AC3E}">
        <p14:creationId xmlns:p14="http://schemas.microsoft.com/office/powerpoint/2010/main" val="3064380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F26FC76-B591-5346-14F3-3458C8A00CD2}"/>
              </a:ext>
            </a:extLst>
          </p:cNvPr>
          <p:cNvSpPr>
            <a:spLocks noGrp="1"/>
          </p:cNvSpPr>
          <p:nvPr>
            <p:ph type="dt" sz="half" idx="10"/>
          </p:nvPr>
        </p:nvSpPr>
        <p:spPr/>
        <p:txBody>
          <a:bodyPr/>
          <a:lstStyle/>
          <a:p>
            <a:fld id="{3B53B2A5-EE73-4CDB-87D0-C6EECB54E5E8}" type="datetimeFigureOut">
              <a:rPr lang="fr-FR" smtClean="0"/>
              <a:t>16/10/2025</a:t>
            </a:fld>
            <a:endParaRPr lang="fr-FR"/>
          </a:p>
        </p:txBody>
      </p:sp>
      <p:sp>
        <p:nvSpPr>
          <p:cNvPr id="3" name="Espace réservé du pied de page 2">
            <a:extLst>
              <a:ext uri="{FF2B5EF4-FFF2-40B4-BE49-F238E27FC236}">
                <a16:creationId xmlns:a16="http://schemas.microsoft.com/office/drawing/2014/main" id="{9D4F7F85-1BFA-9F50-8079-321B264D7DF5}"/>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7C3E55AA-B057-F03F-D745-16F48E5C5CA9}"/>
              </a:ext>
            </a:extLst>
          </p:cNvPr>
          <p:cNvSpPr>
            <a:spLocks noGrp="1"/>
          </p:cNvSpPr>
          <p:nvPr>
            <p:ph type="sldNum" sz="quarter" idx="12"/>
          </p:nvPr>
        </p:nvSpPr>
        <p:spPr/>
        <p:txBody>
          <a:bodyPr/>
          <a:lstStyle/>
          <a:p>
            <a:fld id="{5F659DDB-A979-4252-B2FE-F6244C6D4913}" type="slidenum">
              <a:rPr lang="fr-FR" smtClean="0"/>
              <a:t>‹N°›</a:t>
            </a:fld>
            <a:endParaRPr lang="fr-FR"/>
          </a:p>
        </p:txBody>
      </p:sp>
    </p:spTree>
    <p:extLst>
      <p:ext uri="{BB962C8B-B14F-4D97-AF65-F5344CB8AC3E}">
        <p14:creationId xmlns:p14="http://schemas.microsoft.com/office/powerpoint/2010/main" val="1770004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6F83A6-E5EF-2719-F65B-42090569FD6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E6A0CFC1-9B2D-3F53-4953-E7AC32F17815}"/>
              </a:ext>
            </a:extLst>
          </p:cNvPr>
          <p:cNvSpPr>
            <a:spLocks noGrp="1"/>
          </p:cNvSpPr>
          <p:nvPr>
            <p:ph idx="1"/>
          </p:nvPr>
        </p:nvSpPr>
        <p:spPr>
          <a:xfrm>
            <a:off x="5183188" y="98743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89852234-11D9-2E7F-06EC-82B444E933C8}"/>
              </a:ext>
            </a:extLst>
          </p:cNvPr>
          <p:cNvSpPr>
            <a:spLocks noGrp="1"/>
          </p:cNvSpPr>
          <p:nvPr>
            <p:ph type="body" sz="half" idx="2"/>
          </p:nvPr>
        </p:nvSpPr>
        <p:spPr>
          <a:xfrm>
            <a:off x="839788" y="2057400"/>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F489D55-A56A-41F6-641F-19F3E99D3A7C}"/>
              </a:ext>
            </a:extLst>
          </p:cNvPr>
          <p:cNvSpPr>
            <a:spLocks noGrp="1"/>
          </p:cNvSpPr>
          <p:nvPr>
            <p:ph type="dt" sz="half" idx="10"/>
          </p:nvPr>
        </p:nvSpPr>
        <p:spPr/>
        <p:txBody>
          <a:bodyPr/>
          <a:lstStyle/>
          <a:p>
            <a:fld id="{3B53B2A5-EE73-4CDB-87D0-C6EECB54E5E8}" type="datetimeFigureOut">
              <a:rPr lang="fr-FR" smtClean="0"/>
              <a:t>16/10/2025</a:t>
            </a:fld>
            <a:endParaRPr lang="fr-FR"/>
          </a:p>
        </p:txBody>
      </p:sp>
      <p:sp>
        <p:nvSpPr>
          <p:cNvPr id="6" name="Espace réservé du pied de page 5">
            <a:extLst>
              <a:ext uri="{FF2B5EF4-FFF2-40B4-BE49-F238E27FC236}">
                <a16:creationId xmlns:a16="http://schemas.microsoft.com/office/drawing/2014/main" id="{ED7BC69E-3E60-AB72-BDD9-99036D0DD9D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CCFE20D-109E-A5BE-2AD6-2C8FC42F86E7}"/>
              </a:ext>
            </a:extLst>
          </p:cNvPr>
          <p:cNvSpPr>
            <a:spLocks noGrp="1"/>
          </p:cNvSpPr>
          <p:nvPr>
            <p:ph type="sldNum" sz="quarter" idx="12"/>
          </p:nvPr>
        </p:nvSpPr>
        <p:spPr/>
        <p:txBody>
          <a:bodyPr/>
          <a:lstStyle/>
          <a:p>
            <a:fld id="{5F659DDB-A979-4252-B2FE-F6244C6D4913}" type="slidenum">
              <a:rPr lang="fr-FR" smtClean="0"/>
              <a:t>‹N°›</a:t>
            </a:fld>
            <a:endParaRPr lang="fr-FR"/>
          </a:p>
        </p:txBody>
      </p:sp>
    </p:spTree>
    <p:extLst>
      <p:ext uri="{BB962C8B-B14F-4D97-AF65-F5344CB8AC3E}">
        <p14:creationId xmlns:p14="http://schemas.microsoft.com/office/powerpoint/2010/main" val="3275236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C42FA5-9DC8-5A51-89C2-0631121F46A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B678093A-2062-CF1B-49A5-AA97816B53AF}"/>
              </a:ext>
            </a:extLst>
          </p:cNvPr>
          <p:cNvSpPr>
            <a:spLocks noGrp="1"/>
          </p:cNvSpPr>
          <p:nvPr>
            <p:ph type="pic" idx="1"/>
          </p:nvPr>
        </p:nvSpPr>
        <p:spPr>
          <a:xfrm>
            <a:off x="5183188" y="987431"/>
            <a:ext cx="6172200"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fr-FR"/>
          </a:p>
        </p:txBody>
      </p:sp>
      <p:sp>
        <p:nvSpPr>
          <p:cNvPr id="4" name="Espace réservé du texte 3">
            <a:extLst>
              <a:ext uri="{FF2B5EF4-FFF2-40B4-BE49-F238E27FC236}">
                <a16:creationId xmlns:a16="http://schemas.microsoft.com/office/drawing/2014/main" id="{73ECA994-5DBA-A4C0-5F92-DFCA40AE255D}"/>
              </a:ext>
            </a:extLst>
          </p:cNvPr>
          <p:cNvSpPr>
            <a:spLocks noGrp="1"/>
          </p:cNvSpPr>
          <p:nvPr>
            <p:ph type="body" sz="half" idx="2"/>
          </p:nvPr>
        </p:nvSpPr>
        <p:spPr>
          <a:xfrm>
            <a:off x="839788" y="2057400"/>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A4BF1B1-82DA-06DA-C584-1DFFA3F55791}"/>
              </a:ext>
            </a:extLst>
          </p:cNvPr>
          <p:cNvSpPr>
            <a:spLocks noGrp="1"/>
          </p:cNvSpPr>
          <p:nvPr>
            <p:ph type="dt" sz="half" idx="10"/>
          </p:nvPr>
        </p:nvSpPr>
        <p:spPr/>
        <p:txBody>
          <a:bodyPr/>
          <a:lstStyle/>
          <a:p>
            <a:fld id="{3B53B2A5-EE73-4CDB-87D0-C6EECB54E5E8}" type="datetimeFigureOut">
              <a:rPr lang="fr-FR" smtClean="0"/>
              <a:t>16/10/2025</a:t>
            </a:fld>
            <a:endParaRPr lang="fr-FR"/>
          </a:p>
        </p:txBody>
      </p:sp>
      <p:sp>
        <p:nvSpPr>
          <p:cNvPr id="6" name="Espace réservé du pied de page 5">
            <a:extLst>
              <a:ext uri="{FF2B5EF4-FFF2-40B4-BE49-F238E27FC236}">
                <a16:creationId xmlns:a16="http://schemas.microsoft.com/office/drawing/2014/main" id="{4797ADEC-7971-D58A-465B-786C74C5870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D35B86B-9BDD-41D1-511F-4AFFC0EDE711}"/>
              </a:ext>
            </a:extLst>
          </p:cNvPr>
          <p:cNvSpPr>
            <a:spLocks noGrp="1"/>
          </p:cNvSpPr>
          <p:nvPr>
            <p:ph type="sldNum" sz="quarter" idx="12"/>
          </p:nvPr>
        </p:nvSpPr>
        <p:spPr/>
        <p:txBody>
          <a:bodyPr/>
          <a:lstStyle/>
          <a:p>
            <a:fld id="{5F659DDB-A979-4252-B2FE-F6244C6D4913}" type="slidenum">
              <a:rPr lang="fr-FR" smtClean="0"/>
              <a:t>‹N°›</a:t>
            </a:fld>
            <a:endParaRPr lang="fr-FR"/>
          </a:p>
        </p:txBody>
      </p:sp>
    </p:spTree>
    <p:extLst>
      <p:ext uri="{BB962C8B-B14F-4D97-AF65-F5344CB8AC3E}">
        <p14:creationId xmlns:p14="http://schemas.microsoft.com/office/powerpoint/2010/main" val="4502391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74C7911-433B-CC01-B722-1B73134C321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C11395DF-3B92-E6CC-D6CF-54809F85BF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6674D9F-C38F-6F0E-D0DC-A85DF3CF20E7}"/>
              </a:ext>
            </a:extLst>
          </p:cNvPr>
          <p:cNvSpPr>
            <a:spLocks noGrp="1"/>
          </p:cNvSpPr>
          <p:nvPr>
            <p:ph type="dt" sz="half" idx="2"/>
          </p:nvPr>
        </p:nvSpPr>
        <p:spPr>
          <a:xfrm>
            <a:off x="838200" y="6356356"/>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B53B2A5-EE73-4CDB-87D0-C6EECB54E5E8}" type="datetimeFigureOut">
              <a:rPr lang="fr-FR" smtClean="0"/>
              <a:t>16/10/2025</a:t>
            </a:fld>
            <a:endParaRPr lang="fr-FR"/>
          </a:p>
        </p:txBody>
      </p:sp>
      <p:sp>
        <p:nvSpPr>
          <p:cNvPr id="5" name="Espace réservé du pied de page 4">
            <a:extLst>
              <a:ext uri="{FF2B5EF4-FFF2-40B4-BE49-F238E27FC236}">
                <a16:creationId xmlns:a16="http://schemas.microsoft.com/office/drawing/2014/main" id="{21407E55-1B4B-0B37-062B-D1B36451363E}"/>
              </a:ext>
            </a:extLst>
          </p:cNvPr>
          <p:cNvSpPr>
            <a:spLocks noGrp="1"/>
          </p:cNvSpPr>
          <p:nvPr>
            <p:ph type="ftr" sz="quarter" idx="3"/>
          </p:nvPr>
        </p:nvSpPr>
        <p:spPr>
          <a:xfrm>
            <a:off x="4038600" y="6356356"/>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EE01A07F-8A84-5DC7-AEFB-6D4D66818B09}"/>
              </a:ext>
            </a:extLst>
          </p:cNvPr>
          <p:cNvSpPr>
            <a:spLocks noGrp="1"/>
          </p:cNvSpPr>
          <p:nvPr>
            <p:ph type="sldNum" sz="quarter" idx="4"/>
          </p:nvPr>
        </p:nvSpPr>
        <p:spPr>
          <a:xfrm>
            <a:off x="8610600" y="6356356"/>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F659DDB-A979-4252-B2FE-F6244C6D4913}" type="slidenum">
              <a:rPr lang="fr-FR" smtClean="0"/>
              <a:t>‹N°›</a:t>
            </a:fld>
            <a:endParaRPr lang="fr-FR"/>
          </a:p>
        </p:txBody>
      </p:sp>
    </p:spTree>
    <p:extLst>
      <p:ext uri="{BB962C8B-B14F-4D97-AF65-F5344CB8AC3E}">
        <p14:creationId xmlns:p14="http://schemas.microsoft.com/office/powerpoint/2010/main" val="16522567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F1AFB5-915E-4D0A-971C-5AE5F329E906}" type="datetimeFigureOut">
              <a:rPr lang="fr-FR" smtClean="0"/>
              <a:t>16/10/2025</a:t>
            </a:fld>
            <a:endParaRPr lang="fr-FR"/>
          </a:p>
        </p:txBody>
      </p:sp>
      <p:sp>
        <p:nvSpPr>
          <p:cNvPr id="5" name="Espace réservé du pied de page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DDB0EE-562A-402E-B0CB-D9B0904D3576}" type="slidenum">
              <a:rPr lang="fr-FR" smtClean="0"/>
              <a:t>‹N°›</a:t>
            </a:fld>
            <a:endParaRPr lang="fr-FR"/>
          </a:p>
        </p:txBody>
      </p:sp>
    </p:spTree>
    <p:extLst>
      <p:ext uri="{BB962C8B-B14F-4D97-AF65-F5344CB8AC3E}">
        <p14:creationId xmlns:p14="http://schemas.microsoft.com/office/powerpoint/2010/main" val="33824866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9BEC388D-7C0B-B64D-93A4-479ACAB6FE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A64F8DEB-1BBF-0B49-8605-D45BD80004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A296FA2-E2F5-382C-5F8E-6B4FBF752E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C9A6698-2748-4DE9-AC6B-BC280B972C83}" type="datetimeFigureOut">
              <a:rPr lang="fr-FR" smtClean="0"/>
              <a:t>16/10/2025</a:t>
            </a:fld>
            <a:endParaRPr lang="fr-FR"/>
          </a:p>
        </p:txBody>
      </p:sp>
      <p:sp>
        <p:nvSpPr>
          <p:cNvPr id="5" name="Espace réservé du pied de page 4">
            <a:extLst>
              <a:ext uri="{FF2B5EF4-FFF2-40B4-BE49-F238E27FC236}">
                <a16:creationId xmlns:a16="http://schemas.microsoft.com/office/drawing/2014/main" id="{06FE1FE4-2E92-EF1D-2481-2386DC4346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DDB48437-B307-BDEF-B2C8-DB271A20DC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10AA2BB-9350-4CE3-9318-142E8BCE18FD}" type="slidenum">
              <a:rPr lang="fr-FR" smtClean="0"/>
              <a:t>‹N°›</a:t>
            </a:fld>
            <a:endParaRPr lang="fr-FR"/>
          </a:p>
        </p:txBody>
      </p:sp>
    </p:spTree>
    <p:extLst>
      <p:ext uri="{BB962C8B-B14F-4D97-AF65-F5344CB8AC3E}">
        <p14:creationId xmlns:p14="http://schemas.microsoft.com/office/powerpoint/2010/main" val="27543318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12.sv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22.svg"/></Relationships>
</file>

<file path=ppt/slides/_rels/slide18.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5.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 Id="rId9" Type="http://schemas.openxmlformats.org/officeDocument/2006/relationships/image" Target="../media/image2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hyperlink" Target="http://www.sudoc.fr/services/listebouquets/" TargetMode="External"/><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0.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32.sv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4.xml"/><Relationship Id="rId1" Type="http://schemas.openxmlformats.org/officeDocument/2006/relationships/themeOverride" Target="../theme/themeOverride1.xml"/><Relationship Id="rId5" Type="http://schemas.openxmlformats.org/officeDocument/2006/relationships/image" Target="../media/image37.pn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hyperlink" Target="https://www.sudoc.fr/services/chantierbouquet/" TargetMode="External"/><Relationship Id="rId2" Type="http://schemas.openxmlformats.org/officeDocument/2006/relationships/notesSlide" Target="../notesSlides/notesSlide29.xml"/><Relationship Id="rId1" Type="http://schemas.openxmlformats.org/officeDocument/2006/relationships/slideLayout" Target="../slideLayouts/slideLayout14.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hyperlink" Target="https://www.sudoc.fr/services/chantierbouquet/281614016"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openxmlformats.org/officeDocument/2006/relationships/image" Target="../media/image42.svg"/></Relationships>
</file>

<file path=ppt/slides/_rels/slide32.xml.rels><?xml version="1.0" encoding="UTF-8" standalone="yes"?>
<Relationships xmlns="http://schemas.openxmlformats.org/package/2006/relationships"><Relationship Id="rId8" Type="http://schemas.openxmlformats.org/officeDocument/2006/relationships/hyperlink" Target="https://documentation.abes.fr/sudoc/formats/unmb/zones/139.htm" TargetMode="External"/><Relationship Id="rId3" Type="http://schemas.openxmlformats.org/officeDocument/2006/relationships/hyperlink" Target="https://documentation.abes.fr/aidebacon/index.html" TargetMode="External"/><Relationship Id="rId7" Type="http://schemas.openxmlformats.org/officeDocument/2006/relationships/hyperlink" Target="https://documentation.abes.fr/sudoc/formats/unmb/zones/039.htm" TargetMode="External"/><Relationship Id="rId12" Type="http://schemas.openxmlformats.org/officeDocument/2006/relationships/image" Target="../media/image44.svg"/><Relationship Id="rId2" Type="http://schemas.openxmlformats.org/officeDocument/2006/relationships/notesSlide" Target="../notesSlides/notesSlide32.xml"/><Relationship Id="rId1" Type="http://schemas.openxmlformats.org/officeDocument/2006/relationships/slideLayout" Target="../slideLayouts/slideLayout14.xml"/><Relationship Id="rId6" Type="http://schemas.openxmlformats.org/officeDocument/2006/relationships/hyperlink" Target="https://documentation.abes.fr/sudoc/regles/Catalogage/Regles_MonographieElectronique.htm" TargetMode="External"/><Relationship Id="rId11" Type="http://schemas.openxmlformats.org/officeDocument/2006/relationships/image" Target="../media/image43.png"/><Relationship Id="rId5" Type="http://schemas.openxmlformats.org/officeDocument/2006/relationships/hyperlink" Target="https://documentation.abes.fr/sudoc/manuels/echanges/imports_dans_le_sudoc/index.html" TargetMode="External"/><Relationship Id="rId10" Type="http://schemas.openxmlformats.org/officeDocument/2006/relationships/hyperlink" Target="https://documentation.abes.fr/sudoc/formats/loc/zones/E856.htm" TargetMode="External"/><Relationship Id="rId4" Type="http://schemas.openxmlformats.org/officeDocument/2006/relationships/hyperlink" Target="https://documentation.abes.fr/aidebacon/index.html#glossary" TargetMode="External"/><Relationship Id="rId9" Type="http://schemas.openxmlformats.org/officeDocument/2006/relationships/hyperlink" Target="https://documentation.abes.fr/sudoc/formats/unmb/zones/469.htm"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46.svg"/><Relationship Id="rId5" Type="http://schemas.openxmlformats.org/officeDocument/2006/relationships/image" Target="../media/image4.svg"/><Relationship Id="rId10" Type="http://schemas.openxmlformats.org/officeDocument/2006/relationships/image" Target="../media/image45.png"/><Relationship Id="rId4" Type="http://schemas.openxmlformats.org/officeDocument/2006/relationships/image" Target="../media/image3.png"/><Relationship Id="rId9" Type="http://schemas.openxmlformats.org/officeDocument/2006/relationships/image" Target="../media/image8.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56A347D5-4143-C170-EC50-F959A900005C}"/>
              </a:ext>
            </a:extLst>
          </p:cNvPr>
          <p:cNvSpPr txBox="1"/>
          <p:nvPr/>
        </p:nvSpPr>
        <p:spPr>
          <a:xfrm>
            <a:off x="1523999" y="2434476"/>
            <a:ext cx="4330458" cy="2398871"/>
          </a:xfrm>
          <a:prstGeom prst="roundRect">
            <a:avLst>
              <a:gd name="adj" fmla="val 11158"/>
            </a:avLst>
          </a:prstGeom>
          <a:solidFill>
            <a:schemeClr val="bg1">
              <a:alpha val="60000"/>
            </a:schemeClr>
          </a:solidFill>
          <a:ln>
            <a:noFill/>
          </a:ln>
        </p:spPr>
        <p:txBody>
          <a:bodyPr wrap="square" lIns="91440" tIns="45720" rIns="91440" bIns="45720" rtlCol="0" anchor="t">
            <a:spAutoFit/>
          </a:bodyPr>
          <a:lstStyle/>
          <a:p>
            <a:r>
              <a:rPr lang="fr-FR" b="1">
                <a:solidFill>
                  <a:srgbClr val="252C61"/>
                </a:solidFill>
                <a:latin typeface="Arial"/>
                <a:cs typeface="Arial"/>
              </a:rPr>
              <a:t>Description</a:t>
            </a:r>
          </a:p>
          <a:p>
            <a:endParaRPr lang="fr-FR" sz="1200">
              <a:latin typeface="Aptos"/>
              <a:cs typeface="Arial"/>
            </a:endParaRPr>
          </a:p>
          <a:p>
            <a:r>
              <a:rPr lang="fr-FR" sz="1400">
                <a:latin typeface="Arial"/>
                <a:ea typeface="+mn-lt"/>
                <a:cs typeface="Arial"/>
              </a:rPr>
              <a:t>Ce </a:t>
            </a:r>
            <a:r>
              <a:rPr lang="fr-FR" sz="1400" err="1">
                <a:latin typeface="Arial"/>
                <a:ea typeface="+mn-lt"/>
                <a:cs typeface="Arial"/>
              </a:rPr>
              <a:t>J.e</a:t>
            </a:r>
            <a:r>
              <a:rPr lang="fr-FR" sz="1400">
                <a:latin typeface="Arial"/>
                <a:ea typeface="+mn-lt"/>
                <a:cs typeface="Arial"/>
              </a:rPr>
              <a:t>-cours présente le nouveau flux </a:t>
            </a:r>
            <a:r>
              <a:rPr lang="fr-FR" sz="1400">
                <a:latin typeface="Arial"/>
                <a:cs typeface="Arial"/>
              </a:rPr>
              <a:t>entre la base de connaissance nationale </a:t>
            </a:r>
            <a:r>
              <a:rPr lang="fr-FR" sz="1400" b="1">
                <a:latin typeface="Arial"/>
                <a:cs typeface="Arial"/>
              </a:rPr>
              <a:t>BACON</a:t>
            </a:r>
            <a:r>
              <a:rPr lang="fr-FR" sz="1400">
                <a:latin typeface="Arial"/>
                <a:cs typeface="Arial"/>
              </a:rPr>
              <a:t> et le </a:t>
            </a:r>
            <a:r>
              <a:rPr lang="fr-FR" sz="1400" b="1">
                <a:latin typeface="Arial"/>
                <a:cs typeface="Arial"/>
              </a:rPr>
              <a:t>Sudoc</a:t>
            </a:r>
            <a:r>
              <a:rPr lang="fr-FR" sz="1400">
                <a:latin typeface="Arial"/>
                <a:ea typeface="+mn-lt"/>
                <a:cs typeface="Arial"/>
              </a:rPr>
              <a:t>.</a:t>
            </a:r>
          </a:p>
          <a:p>
            <a:r>
              <a:rPr lang="fr-FR" sz="1400">
                <a:latin typeface="Arial"/>
                <a:cs typeface="Arial"/>
              </a:rPr>
              <a:t>Son objectif : faciliter et améliorer le signalement des ressources électroniques, au bénéfice de l’ensemble des établissements documentaires de l’ESR.</a:t>
            </a:r>
            <a:endParaRPr lang="fr-FR" sz="1400">
              <a:latin typeface="Arial"/>
              <a:ea typeface="+mn-lt"/>
              <a:cs typeface="Arial"/>
            </a:endParaRPr>
          </a:p>
          <a:p>
            <a:endParaRPr lang="fr-FR" sz="1200">
              <a:latin typeface="Aptos"/>
              <a:cs typeface="Arial"/>
            </a:endParaRPr>
          </a:p>
        </p:txBody>
      </p:sp>
      <p:sp>
        <p:nvSpPr>
          <p:cNvPr id="13" name="Titre 1">
            <a:extLst>
              <a:ext uri="{FF2B5EF4-FFF2-40B4-BE49-F238E27FC236}">
                <a16:creationId xmlns:a16="http://schemas.microsoft.com/office/drawing/2014/main" id="{B4D4E6EA-05A7-E7D4-1C21-3FC481A1E06D}"/>
              </a:ext>
            </a:extLst>
          </p:cNvPr>
          <p:cNvSpPr txBox="1">
            <a:spLocks/>
          </p:cNvSpPr>
          <p:nvPr/>
        </p:nvSpPr>
        <p:spPr>
          <a:xfrm>
            <a:off x="1519405" y="1447751"/>
            <a:ext cx="9144000" cy="85898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2000" b="1">
                <a:solidFill>
                  <a:srgbClr val="CF491B"/>
                </a:solidFill>
                <a:latin typeface="Arial"/>
                <a:ea typeface="+mj-lt"/>
                <a:cs typeface="+mj-lt"/>
              </a:rPr>
              <a:t>Faciliter et améliorer le signalement des ressources électroniques : l’alignement entre la base de connaissance BACON et le Sudoc</a:t>
            </a:r>
            <a:r>
              <a:rPr lang="fr-FR" sz="2400" b="1">
                <a:solidFill>
                  <a:srgbClr val="CF491B"/>
                </a:solidFill>
                <a:latin typeface="Arial"/>
                <a:ea typeface="+mj-lt"/>
                <a:cs typeface="+mj-lt"/>
              </a:rPr>
              <a:t> </a:t>
            </a:r>
            <a:endParaRPr lang="fr-FR" sz="2400" b="1">
              <a:latin typeface="Arial"/>
              <a:cs typeface="Arial"/>
            </a:endParaRPr>
          </a:p>
        </p:txBody>
      </p:sp>
      <p:sp>
        <p:nvSpPr>
          <p:cNvPr id="16" name="ZoneTexte 15">
            <a:extLst>
              <a:ext uri="{FF2B5EF4-FFF2-40B4-BE49-F238E27FC236}">
                <a16:creationId xmlns:a16="http://schemas.microsoft.com/office/drawing/2014/main" id="{CE8C7D37-E74F-4AA6-B55C-BB4ADD158666}"/>
              </a:ext>
            </a:extLst>
          </p:cNvPr>
          <p:cNvSpPr txBox="1"/>
          <p:nvPr/>
        </p:nvSpPr>
        <p:spPr>
          <a:xfrm>
            <a:off x="6324604" y="2513892"/>
            <a:ext cx="3876675" cy="2860358"/>
          </a:xfrm>
          <a:prstGeom prst="roundRect">
            <a:avLst/>
          </a:prstGeom>
          <a:solidFill>
            <a:schemeClr val="bg1">
              <a:alpha val="60000"/>
            </a:schemeClr>
          </a:solidFill>
        </p:spPr>
        <p:txBody>
          <a:bodyPr wrap="square" lIns="91440" tIns="45720" rIns="91440" bIns="45720" rtlCol="0" anchor="t">
            <a:spAutoFit/>
          </a:bodyPr>
          <a:lstStyle/>
          <a:p>
            <a:r>
              <a:rPr lang="fr-FR" b="1">
                <a:solidFill>
                  <a:srgbClr val="252C61"/>
                </a:solidFill>
                <a:latin typeface="Arial" panose="020B0604020202020204" pitchFamily="34" charset="0"/>
                <a:cs typeface="Arial" panose="020B0604020202020204" pitchFamily="34" charset="0"/>
              </a:rPr>
              <a:t>Public</a:t>
            </a:r>
          </a:p>
          <a:p>
            <a:endParaRPr lang="fr-FR" b="1">
              <a:solidFill>
                <a:srgbClr val="252C61"/>
              </a:solidFill>
              <a:latin typeface="Arial" panose="020B0604020202020204" pitchFamily="34" charset="0"/>
              <a:cs typeface="Arial" panose="020B0604020202020204" pitchFamily="34" charset="0"/>
            </a:endParaRPr>
          </a:p>
          <a:p>
            <a:pPr>
              <a:buFont typeface="Arial" panose="020B0604020202020204" pitchFamily="34" charset="0"/>
              <a:buChar char="•"/>
            </a:pPr>
            <a:r>
              <a:rPr lang="fr-FR" sz="1200">
                <a:latin typeface="Arial" panose="020B0604020202020204" pitchFamily="34" charset="0"/>
                <a:ea typeface="+mn-lt"/>
                <a:cs typeface="Arial" panose="020B0604020202020204" pitchFamily="34" charset="0"/>
              </a:rPr>
              <a:t> Toute personne chargée du signalement et de l’administration des ressources électroniques</a:t>
            </a:r>
          </a:p>
          <a:p>
            <a:pPr>
              <a:buFont typeface="Arial" panose="020B0604020202020204" pitchFamily="34" charset="0"/>
              <a:buChar char="•"/>
            </a:pPr>
            <a:r>
              <a:rPr lang="fr-FR" sz="1200">
                <a:solidFill>
                  <a:prstClr val="black"/>
                </a:solidFill>
                <a:latin typeface="Arial" panose="020B0604020202020204" pitchFamily="34" charset="0"/>
                <a:ea typeface="+mn-lt"/>
                <a:cs typeface="Arial" panose="020B0604020202020204" pitchFamily="34" charset="0"/>
              </a:rPr>
              <a:t> </a:t>
            </a:r>
            <a:r>
              <a:rPr lang="fr-FR" sz="1200">
                <a:latin typeface="Arial" panose="020B0604020202020204" pitchFamily="34" charset="0"/>
                <a:ea typeface="+mn-lt"/>
                <a:cs typeface="Arial" panose="020B0604020202020204" pitchFamily="34" charset="0"/>
              </a:rPr>
              <a:t>Toute personne utilisant l</a:t>
            </a:r>
            <a:r>
              <a:rPr lang="fr-FR" sz="1200">
                <a:solidFill>
                  <a:prstClr val="black"/>
                </a:solidFill>
                <a:latin typeface="Arial" panose="020B0604020202020204" pitchFamily="34" charset="0"/>
                <a:ea typeface="+mn-lt"/>
                <a:cs typeface="Arial" panose="020B0604020202020204" pitchFamily="34" charset="0"/>
              </a:rPr>
              <a:t>es applications et les services en lien avec le </a:t>
            </a:r>
            <a:r>
              <a:rPr lang="fr-FR" sz="1200" err="1">
                <a:solidFill>
                  <a:prstClr val="black"/>
                </a:solidFill>
                <a:latin typeface="Arial" panose="020B0604020202020204" pitchFamily="34" charset="0"/>
                <a:ea typeface="+mn-lt"/>
                <a:cs typeface="Arial" panose="020B0604020202020204" pitchFamily="34" charset="0"/>
              </a:rPr>
              <a:t>Sudoc</a:t>
            </a:r>
            <a:endParaRPr lang="fr-FR" sz="1200">
              <a:solidFill>
                <a:prstClr val="black"/>
              </a:solidFill>
              <a:latin typeface="Arial" panose="020B0604020202020204" pitchFamily="34" charset="0"/>
              <a:ea typeface="+mn-lt"/>
              <a:cs typeface="Arial" panose="020B0604020202020204" pitchFamily="34" charset="0"/>
            </a:endParaRPr>
          </a:p>
          <a:p>
            <a:pPr lvl="0">
              <a:buFont typeface="Arial" panose="020B0604020202020204" pitchFamily="34" charset="0"/>
              <a:buChar char="•"/>
              <a:defRPr/>
            </a:pPr>
            <a:r>
              <a:rPr lang="fr-FR" sz="1200">
                <a:solidFill>
                  <a:prstClr val="black"/>
                </a:solidFill>
                <a:latin typeface="Arial" panose="020B0604020202020204" pitchFamily="34" charset="0"/>
                <a:ea typeface="+mn-lt"/>
                <a:cs typeface="Arial" panose="020B0604020202020204" pitchFamily="34" charset="0"/>
              </a:rPr>
              <a:t> </a:t>
            </a:r>
            <a:r>
              <a:rPr lang="fr-FR" sz="1200">
                <a:latin typeface="Arial" panose="020B0604020202020204" pitchFamily="34" charset="0"/>
                <a:ea typeface="+mn-lt"/>
                <a:cs typeface="Arial" panose="020B0604020202020204" pitchFamily="34" charset="0"/>
              </a:rPr>
              <a:t>Toute personne utilisant l</a:t>
            </a:r>
            <a:r>
              <a:rPr lang="fr-FR" sz="1200">
                <a:solidFill>
                  <a:prstClr val="black"/>
                </a:solidFill>
                <a:latin typeface="Arial" panose="020B0604020202020204" pitchFamily="34" charset="0"/>
                <a:ea typeface="+mn-lt"/>
                <a:cs typeface="Arial" panose="020B0604020202020204" pitchFamily="34" charset="0"/>
              </a:rPr>
              <a:t>es applications de l’</a:t>
            </a:r>
            <a:r>
              <a:rPr lang="fr-FR" sz="1200" err="1">
                <a:solidFill>
                  <a:prstClr val="black"/>
                </a:solidFill>
                <a:latin typeface="Arial" panose="020B0604020202020204" pitchFamily="34" charset="0"/>
                <a:ea typeface="+mn-lt"/>
                <a:cs typeface="Arial" panose="020B0604020202020204" pitchFamily="34" charset="0"/>
              </a:rPr>
              <a:t>Abes</a:t>
            </a:r>
            <a:endParaRPr lang="fr-FR" sz="1200">
              <a:solidFill>
                <a:prstClr val="black"/>
              </a:solidFill>
              <a:latin typeface="Arial" panose="020B0604020202020204" pitchFamily="34" charset="0"/>
              <a:ea typeface="+mn-lt"/>
              <a:cs typeface="Arial" panose="020B0604020202020204" pitchFamily="34" charset="0"/>
            </a:endParaRPr>
          </a:p>
          <a:p>
            <a:pPr lvl="0">
              <a:buFont typeface="Arial" panose="020B0604020202020204" pitchFamily="34" charset="0"/>
              <a:buChar char="•"/>
              <a:defRPr/>
            </a:pPr>
            <a:r>
              <a:rPr lang="fr-FR" sz="1200">
                <a:solidFill>
                  <a:prstClr val="black"/>
                </a:solidFill>
                <a:latin typeface="Arial" panose="020B0604020202020204" pitchFamily="34" charset="0"/>
                <a:ea typeface="+mn-lt"/>
                <a:cs typeface="Arial" panose="020B0604020202020204" pitchFamily="34" charset="0"/>
              </a:rPr>
              <a:t> Correspondantes et correspondants catalogage</a:t>
            </a:r>
          </a:p>
          <a:p>
            <a:pPr lvl="0">
              <a:buFont typeface="Arial" panose="020B0604020202020204" pitchFamily="34" charset="0"/>
              <a:buChar char="•"/>
              <a:defRPr/>
            </a:pPr>
            <a:r>
              <a:rPr lang="fr-FR" sz="1200">
                <a:solidFill>
                  <a:prstClr val="black"/>
                </a:solidFill>
                <a:latin typeface="Arial" panose="020B0604020202020204" pitchFamily="34" charset="0"/>
                <a:ea typeface="+mn-lt"/>
                <a:cs typeface="Arial" panose="020B0604020202020204" pitchFamily="34" charset="0"/>
              </a:rPr>
              <a:t> Coordinatrices et coordinateurs </a:t>
            </a:r>
            <a:r>
              <a:rPr lang="fr-FR" sz="1200" err="1">
                <a:solidFill>
                  <a:prstClr val="black"/>
                </a:solidFill>
                <a:latin typeface="Arial" panose="020B0604020202020204" pitchFamily="34" charset="0"/>
                <a:ea typeface="+mn-lt"/>
                <a:cs typeface="Arial" panose="020B0604020202020204" pitchFamily="34" charset="0"/>
              </a:rPr>
              <a:t>Sudoc</a:t>
            </a:r>
            <a:endParaRPr lang="fr-FR" sz="1200">
              <a:solidFill>
                <a:prstClr val="black"/>
              </a:solidFill>
              <a:latin typeface="Arial" panose="020B0604020202020204" pitchFamily="34" charset="0"/>
              <a:cs typeface="Arial" panose="020B0604020202020204" pitchFamily="34" charset="0"/>
            </a:endParaRPr>
          </a:p>
          <a:p>
            <a:pPr>
              <a:buFont typeface="Arial" panose="020B0604020202020204" pitchFamily="34" charset="0"/>
              <a:buChar char="•"/>
            </a:pPr>
            <a:endParaRPr lang="fr-FR" sz="1200">
              <a:ea typeface="+mn-lt"/>
              <a:cs typeface="+mn-lt"/>
            </a:endParaRPr>
          </a:p>
          <a:p>
            <a:pPr>
              <a:buFont typeface="Arial" panose="020B0604020202020204" pitchFamily="34" charset="0"/>
              <a:buChar char="•"/>
            </a:pPr>
            <a:endParaRPr lang="fr-FR"/>
          </a:p>
        </p:txBody>
      </p:sp>
      <p:sp>
        <p:nvSpPr>
          <p:cNvPr id="20" name="ZoneTexte 19">
            <a:extLst>
              <a:ext uri="{FF2B5EF4-FFF2-40B4-BE49-F238E27FC236}">
                <a16:creationId xmlns:a16="http://schemas.microsoft.com/office/drawing/2014/main" id="{092AE6EA-07F4-BF8E-D2E3-423A6C8E4463}"/>
              </a:ext>
            </a:extLst>
          </p:cNvPr>
          <p:cNvSpPr txBox="1"/>
          <p:nvPr/>
        </p:nvSpPr>
        <p:spPr>
          <a:xfrm>
            <a:off x="6337545" y="5207563"/>
            <a:ext cx="3876675" cy="817245"/>
          </a:xfrm>
          <a:prstGeom prst="roundRect">
            <a:avLst/>
          </a:prstGeom>
          <a:solidFill>
            <a:schemeClr val="bg1">
              <a:alpha val="60000"/>
            </a:schemeClr>
          </a:solidFill>
        </p:spPr>
        <p:txBody>
          <a:bodyPr wrap="square" lIns="91440" tIns="45720" rIns="91440" bIns="45720" rtlCol="0" anchor="t">
            <a:spAutoFit/>
          </a:bodyPr>
          <a:lstStyle/>
          <a:p>
            <a:r>
              <a:rPr lang="fr-FR" b="1">
                <a:solidFill>
                  <a:srgbClr val="252C61"/>
                </a:solidFill>
                <a:latin typeface="Arial"/>
                <a:cs typeface="Arial"/>
              </a:rPr>
              <a:t>Intervenant</a:t>
            </a:r>
          </a:p>
          <a:p>
            <a:pPr>
              <a:buFont typeface="Arial" panose="020B0604020202020204" pitchFamily="34" charset="0"/>
              <a:buChar char="•"/>
            </a:pPr>
            <a:r>
              <a:rPr lang="fr-FR" sz="1200" b="1">
                <a:solidFill>
                  <a:srgbClr val="252C61"/>
                </a:solidFill>
                <a:latin typeface="Arial"/>
                <a:ea typeface="+mn-lt"/>
                <a:cs typeface="Arial"/>
              </a:rPr>
              <a:t> </a:t>
            </a:r>
            <a:r>
              <a:rPr lang="fr-FR" sz="1200">
                <a:solidFill>
                  <a:prstClr val="black"/>
                </a:solidFill>
                <a:latin typeface="Arial"/>
                <a:ea typeface="+mn-lt"/>
                <a:cs typeface="Arial"/>
              </a:rPr>
              <a:t>Michael </a:t>
            </a:r>
            <a:r>
              <a:rPr lang="fr-FR" sz="1200" err="1">
                <a:solidFill>
                  <a:prstClr val="black"/>
                </a:solidFill>
                <a:latin typeface="Arial"/>
                <a:ea typeface="+mn-lt"/>
                <a:cs typeface="Arial"/>
              </a:rPr>
              <a:t>Jeulin</a:t>
            </a:r>
            <a:r>
              <a:rPr lang="fr-FR" sz="1200">
                <a:solidFill>
                  <a:prstClr val="black"/>
                </a:solidFill>
                <a:latin typeface="Arial"/>
                <a:ea typeface="+mn-lt"/>
                <a:cs typeface="Arial"/>
              </a:rPr>
              <a:t>, responsable du projet</a:t>
            </a:r>
          </a:p>
          <a:p>
            <a:pPr>
              <a:buFont typeface="Arial" panose="020B0604020202020204" pitchFamily="34" charset="0"/>
              <a:buChar char="•"/>
            </a:pPr>
            <a:r>
              <a:rPr lang="fr-FR" sz="1200">
                <a:solidFill>
                  <a:prstClr val="black"/>
                </a:solidFill>
                <a:latin typeface="Arial"/>
                <a:ea typeface="+mn-lt"/>
                <a:cs typeface="Arial"/>
              </a:rPr>
              <a:t> Delphine </a:t>
            </a:r>
            <a:r>
              <a:rPr lang="fr-FR" sz="1200" err="1">
                <a:solidFill>
                  <a:prstClr val="black"/>
                </a:solidFill>
                <a:latin typeface="Arial"/>
                <a:ea typeface="+mn-lt"/>
                <a:cs typeface="Arial"/>
              </a:rPr>
              <a:t>Bleesz</a:t>
            </a:r>
            <a:r>
              <a:rPr lang="fr-FR" sz="1200">
                <a:solidFill>
                  <a:prstClr val="black"/>
                </a:solidFill>
                <a:latin typeface="Arial"/>
                <a:ea typeface="+mn-lt"/>
                <a:cs typeface="Arial"/>
              </a:rPr>
              <a:t>, référente BACON</a:t>
            </a:r>
          </a:p>
        </p:txBody>
      </p:sp>
      <p:pic>
        <p:nvPicPr>
          <p:cNvPr id="5" name="Graphique 4">
            <a:extLst>
              <a:ext uri="{FF2B5EF4-FFF2-40B4-BE49-F238E27FC236}">
                <a16:creationId xmlns:a16="http://schemas.microsoft.com/office/drawing/2014/main" id="{79995EE3-58E7-6FC0-0ED7-EDC95F7497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520264" y="2450931"/>
            <a:ext cx="540000" cy="540000"/>
          </a:xfrm>
          <a:prstGeom prst="rect">
            <a:avLst/>
          </a:prstGeom>
        </p:spPr>
      </p:pic>
      <p:pic>
        <p:nvPicPr>
          <p:cNvPr id="10" name="Graphique 9">
            <a:extLst>
              <a:ext uri="{FF2B5EF4-FFF2-40B4-BE49-F238E27FC236}">
                <a16:creationId xmlns:a16="http://schemas.microsoft.com/office/drawing/2014/main" id="{2EA721C7-7F59-897A-1CDA-F2EB0DDAEFD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01278" y="174728"/>
            <a:ext cx="1860474" cy="528056"/>
          </a:xfrm>
          <a:prstGeom prst="rect">
            <a:avLst/>
          </a:prstGeom>
        </p:spPr>
      </p:pic>
      <p:pic>
        <p:nvPicPr>
          <p:cNvPr id="23" name="Graphique 22">
            <a:extLst>
              <a:ext uri="{FF2B5EF4-FFF2-40B4-BE49-F238E27FC236}">
                <a16:creationId xmlns:a16="http://schemas.microsoft.com/office/drawing/2014/main" id="{B81D11D4-835F-3D2E-D495-5FB272CAF89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520264" y="1624097"/>
            <a:ext cx="540000" cy="540000"/>
          </a:xfrm>
          <a:prstGeom prst="rect">
            <a:avLst/>
          </a:prstGeom>
        </p:spPr>
      </p:pic>
    </p:spTree>
    <p:extLst>
      <p:ext uri="{BB962C8B-B14F-4D97-AF65-F5344CB8AC3E}">
        <p14:creationId xmlns:p14="http://schemas.microsoft.com/office/powerpoint/2010/main" val="29957262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ABA270-CC1B-0C39-AB2D-0BFCB687403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858BADF-16D9-58D9-71D5-68F9551DF71F}"/>
              </a:ext>
            </a:extLst>
          </p:cNvPr>
          <p:cNvSpPr>
            <a:spLocks noGrp="1"/>
          </p:cNvSpPr>
          <p:nvPr>
            <p:ph type="title"/>
          </p:nvPr>
        </p:nvSpPr>
        <p:spPr>
          <a:xfrm>
            <a:off x="629709" y="653512"/>
            <a:ext cx="10435086" cy="858868"/>
          </a:xfrm>
        </p:spPr>
        <p:txBody>
          <a:bodyPr>
            <a:normAutofit fontScale="90000"/>
          </a:bodyPr>
          <a:lstStyle/>
          <a:p>
            <a:pPr>
              <a:defRPr/>
            </a:pPr>
            <a:r>
              <a:rPr lang="fr-FR">
                <a:solidFill>
                  <a:srgbClr val="3D7EDB"/>
                </a:solidFill>
                <a:latin typeface="+mn-lt"/>
              </a:rPr>
              <a:t>Les</a:t>
            </a:r>
            <a:r>
              <a:rPr lang="fr-FR">
                <a:solidFill>
                  <a:srgbClr val="3D7EDB"/>
                </a:solidFill>
              </a:rPr>
              <a:t> </a:t>
            </a:r>
            <a:r>
              <a:rPr lang="fr-FR" err="1">
                <a:solidFill>
                  <a:srgbClr val="3D7EDB"/>
                </a:solidFill>
              </a:rPr>
              <a:t>ppn</a:t>
            </a:r>
            <a:r>
              <a:rPr lang="fr-FR">
                <a:solidFill>
                  <a:srgbClr val="3D7EDB"/>
                </a:solidFill>
              </a:rPr>
              <a:t> dans Bacon : maintenant </a:t>
            </a:r>
            <a:br>
              <a:rPr lang="fr-FR">
                <a:solidFill>
                  <a:srgbClr val="3D7EDB"/>
                </a:solidFill>
                <a:ea typeface="Calibri"/>
                <a:cs typeface="Calibri"/>
              </a:rPr>
            </a:br>
            <a:br>
              <a:rPr lang="fr-FR">
                <a:solidFill>
                  <a:srgbClr val="3D7EDB"/>
                </a:solidFill>
              </a:rPr>
            </a:br>
            <a:endParaRPr lang="fr-FR">
              <a:solidFill>
                <a:srgbClr val="3D7EDB"/>
              </a:solidFill>
              <a:latin typeface="+mn-lt"/>
            </a:endParaRPr>
          </a:p>
        </p:txBody>
      </p:sp>
      <p:sp>
        <p:nvSpPr>
          <p:cNvPr id="4" name="ZoneTexte 3">
            <a:extLst>
              <a:ext uri="{FF2B5EF4-FFF2-40B4-BE49-F238E27FC236}">
                <a16:creationId xmlns:a16="http://schemas.microsoft.com/office/drawing/2014/main" id="{8B248D81-DDAC-7C0D-97D4-B9D8E2BA7D1B}"/>
              </a:ext>
            </a:extLst>
          </p:cNvPr>
          <p:cNvSpPr txBox="1"/>
          <p:nvPr/>
        </p:nvSpPr>
        <p:spPr>
          <a:xfrm>
            <a:off x="622919" y="1260747"/>
            <a:ext cx="10441876" cy="5262979"/>
          </a:xfrm>
          <a:prstGeom prst="rect">
            <a:avLst/>
          </a:prstGeom>
          <a:noFill/>
        </p:spPr>
        <p:txBody>
          <a:bodyPr wrap="square" lIns="91440" tIns="45720" rIns="91440" bIns="45720" anchor="t">
            <a:spAutoFit/>
          </a:bodyPr>
          <a:lstStyle/>
          <a:p>
            <a:r>
              <a:rPr lang="fr-FR" sz="2800">
                <a:solidFill>
                  <a:srgbClr val="3D7EDB"/>
                </a:solidFill>
                <a:ea typeface="Calibri"/>
                <a:cs typeface="Calibri"/>
              </a:rPr>
              <a:t>Du changement sous le capot avec une refonte complète</a:t>
            </a:r>
          </a:p>
          <a:p>
            <a:endParaRPr lang="fr-FR" sz="2800">
              <a:ea typeface="Calibri"/>
              <a:cs typeface="Calibri"/>
            </a:endParaRPr>
          </a:p>
          <a:p>
            <a:pPr marL="285750" indent="-285750">
              <a:buFont typeface="Arial"/>
              <a:buChar char="•"/>
            </a:pPr>
            <a:r>
              <a:rPr lang="fr-FR" sz="2800">
                <a:ea typeface="Calibri"/>
                <a:cs typeface="Calibri"/>
              </a:rPr>
              <a:t>Ajout </a:t>
            </a:r>
            <a:r>
              <a:rPr lang="fr-FR" sz="2800">
                <a:solidFill>
                  <a:srgbClr val="000000"/>
                </a:solidFill>
                <a:ea typeface="Calibri"/>
                <a:cs typeface="Calibri"/>
              </a:rPr>
              <a:t>de contrôles</a:t>
            </a:r>
            <a:r>
              <a:rPr lang="fr-FR" sz="2800">
                <a:ea typeface="Calibri"/>
                <a:cs typeface="Calibri"/>
              </a:rPr>
              <a:t> (support, type et statut de notice)</a:t>
            </a:r>
          </a:p>
          <a:p>
            <a:pPr marL="285750" indent="-285750">
              <a:buFont typeface="Arial"/>
              <a:buChar char="•"/>
            </a:pPr>
            <a:r>
              <a:rPr lang="fr-FR" sz="2800">
                <a:ea typeface="Calibri"/>
                <a:cs typeface="Calibri"/>
              </a:rPr>
              <a:t>Exploitation des </a:t>
            </a:r>
            <a:r>
              <a:rPr lang="fr-FR" sz="2800">
                <a:solidFill>
                  <a:srgbClr val="000000"/>
                </a:solidFill>
                <a:ea typeface="Calibri"/>
                <a:cs typeface="Calibri"/>
              </a:rPr>
              <a:t>"rebonds"</a:t>
            </a:r>
            <a:r>
              <a:rPr lang="fr-FR" sz="2800">
                <a:ea typeface="Calibri"/>
                <a:cs typeface="Calibri"/>
              </a:rPr>
              <a:t> entre imprimé et électronique</a:t>
            </a:r>
          </a:p>
          <a:p>
            <a:pPr marL="285750" indent="-285750">
              <a:buFont typeface="Arial"/>
              <a:buChar char="•"/>
            </a:pPr>
            <a:r>
              <a:rPr lang="fr-FR" sz="2800">
                <a:ea typeface="Calibri"/>
                <a:cs typeface="Calibri"/>
              </a:rPr>
              <a:t>Extraction et exploitation du DOI (</a:t>
            </a:r>
            <a:r>
              <a:rPr lang="fr-FR" sz="2800" err="1">
                <a:ea typeface="Calibri"/>
                <a:cs typeface="Calibri"/>
              </a:rPr>
              <a:t>title_id</a:t>
            </a:r>
            <a:r>
              <a:rPr lang="fr-FR" sz="2800">
                <a:ea typeface="Calibri"/>
                <a:cs typeface="Calibri"/>
              </a:rPr>
              <a:t>, </a:t>
            </a:r>
            <a:r>
              <a:rPr lang="fr-FR" sz="2800" err="1">
                <a:ea typeface="Calibri"/>
                <a:cs typeface="Calibri"/>
              </a:rPr>
              <a:t>title_url</a:t>
            </a:r>
            <a:r>
              <a:rPr lang="fr-FR" sz="2800">
                <a:ea typeface="Calibri"/>
                <a:cs typeface="Calibri"/>
              </a:rPr>
              <a:t>)</a:t>
            </a:r>
          </a:p>
          <a:p>
            <a:pPr marL="285750" indent="-285750">
              <a:buFont typeface="Arial"/>
              <a:buChar char="•"/>
            </a:pPr>
            <a:r>
              <a:rPr lang="fr-FR" sz="2800">
                <a:ea typeface="Calibri"/>
                <a:cs typeface="Calibri"/>
              </a:rPr>
              <a:t>Recherche multicritère avec pondération des résultats</a:t>
            </a:r>
            <a:endParaRPr lang="en-US" sz="2800">
              <a:ea typeface="Calibri"/>
              <a:cs typeface="Calibri"/>
            </a:endParaRPr>
          </a:p>
          <a:p>
            <a:pPr marL="285750" indent="-285750">
              <a:buFont typeface="Arial"/>
              <a:buChar char="•"/>
            </a:pPr>
            <a:r>
              <a:rPr lang="fr-FR" sz="2800">
                <a:ea typeface="Calibri"/>
                <a:cs typeface="Calibri"/>
              </a:rPr>
              <a:t>Ajout d'une recherche "date-auteur-titre"</a:t>
            </a:r>
          </a:p>
          <a:p>
            <a:pPr marL="914400" lvl="1" indent="-457200">
              <a:buFont typeface="Wingdings" panose="05000000000000000000" pitchFamily="2" charset="2"/>
              <a:buChar char="§"/>
            </a:pPr>
            <a:r>
              <a:rPr lang="fr-FR" sz="2800">
                <a:ea typeface="Calibri"/>
                <a:cs typeface="Calibri"/>
              </a:rPr>
              <a:t>De dernier recours</a:t>
            </a:r>
          </a:p>
          <a:p>
            <a:pPr marL="914400" lvl="1" indent="-457200">
              <a:buFont typeface="Wingdings" panose="05000000000000000000" pitchFamily="2" charset="2"/>
              <a:buChar char="§"/>
            </a:pPr>
            <a:r>
              <a:rPr lang="fr-FR" sz="2800">
                <a:ea typeface="Calibri"/>
                <a:cs typeface="Calibri"/>
              </a:rPr>
              <a:t>Réservée aux monographies</a:t>
            </a:r>
          </a:p>
          <a:p>
            <a:r>
              <a:rPr lang="fr-FR" sz="2800" b="1">
                <a:solidFill>
                  <a:srgbClr val="84AD63"/>
                </a:solidFill>
                <a:ea typeface="Calibri"/>
                <a:cs typeface="Calibri"/>
              </a:rPr>
              <a:t>+ de résultats</a:t>
            </a:r>
          </a:p>
          <a:p>
            <a:r>
              <a:rPr lang="fr-FR" sz="2800" b="1">
                <a:solidFill>
                  <a:srgbClr val="84AD63"/>
                </a:solidFill>
                <a:ea typeface="Calibri"/>
                <a:cs typeface="Calibri"/>
              </a:rPr>
              <a:t>+ de fiabilité</a:t>
            </a:r>
          </a:p>
          <a:p>
            <a:r>
              <a:rPr lang="fr-FR" sz="2800" b="1">
                <a:solidFill>
                  <a:srgbClr val="3D7EDB"/>
                </a:solidFill>
                <a:ea typeface="Calibri"/>
                <a:cs typeface="Calibri"/>
              </a:rPr>
              <a:t>Mais... le meilleur des algorithmes ne peut trouver que ce qui existe !</a:t>
            </a:r>
            <a:endParaRPr lang="fr-FR" sz="2800">
              <a:solidFill>
                <a:srgbClr val="3D7EDB"/>
              </a:solidFill>
            </a:endParaRPr>
          </a:p>
        </p:txBody>
      </p:sp>
      <p:graphicFrame>
        <p:nvGraphicFramePr>
          <p:cNvPr id="6" name="Espace réservé du contenu 20">
            <a:extLst>
              <a:ext uri="{FF2B5EF4-FFF2-40B4-BE49-F238E27FC236}">
                <a16:creationId xmlns:a16="http://schemas.microsoft.com/office/drawing/2014/main" id="{5DB2DE7B-FF80-1CFA-0D8A-CA9D642DF81D}"/>
              </a:ext>
            </a:extLst>
          </p:cNvPr>
          <p:cNvGraphicFramePr>
            <a:graphicFrameLocks/>
          </p:cNvGraphicFramePr>
          <p:nvPr>
            <p:extLst>
              <p:ext uri="{D42A27DB-BD31-4B8C-83A1-F6EECF244321}">
                <p14:modId xmlns:p14="http://schemas.microsoft.com/office/powerpoint/2010/main" val="2177485268"/>
              </p:ext>
            </p:extLst>
          </p:nvPr>
        </p:nvGraphicFramePr>
        <p:xfrm>
          <a:off x="9614735" y="588564"/>
          <a:ext cx="2368439" cy="5334532"/>
        </p:xfrm>
        <a:graphic>
          <a:graphicData uri="http://schemas.openxmlformats.org/drawingml/2006/table">
            <a:tbl>
              <a:tblPr>
                <a:effectLst>
                  <a:outerShdw blurRad="50800" dist="38100" dir="8100000" algn="tr" rotWithShape="0">
                    <a:prstClr val="black">
                      <a:alpha val="40000"/>
                    </a:prstClr>
                  </a:outerShdw>
                </a:effectLst>
                <a:tableStyleId>{D7AC3CCA-C797-4891-BE02-D94E43425B78}</a:tableStyleId>
              </a:tblPr>
              <a:tblGrid>
                <a:gridCol w="260129">
                  <a:extLst>
                    <a:ext uri="{9D8B030D-6E8A-4147-A177-3AD203B41FA5}">
                      <a16:colId xmlns:a16="http://schemas.microsoft.com/office/drawing/2014/main" val="114179652"/>
                    </a:ext>
                  </a:extLst>
                </a:gridCol>
                <a:gridCol w="2108310">
                  <a:extLst>
                    <a:ext uri="{9D8B030D-6E8A-4147-A177-3AD203B41FA5}">
                      <a16:colId xmlns:a16="http://schemas.microsoft.com/office/drawing/2014/main" val="869362154"/>
                    </a:ext>
                  </a:extLst>
                </a:gridCol>
              </a:tblGrid>
              <a:tr h="152301">
                <a:tc>
                  <a:txBody>
                    <a:bodyPr/>
                    <a:lstStyle/>
                    <a:p>
                      <a:pPr algn="l" fontAlgn="b"/>
                      <a:r>
                        <a:rPr lang="fr-FR" sz="1200" b="1" u="none" strike="noStrike">
                          <a:solidFill>
                            <a:schemeClr val="tx1"/>
                          </a:solidFill>
                          <a:effectLst/>
                        </a:rPr>
                        <a:t>1</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tc>
                  <a:txBody>
                    <a:bodyPr/>
                    <a:lstStyle/>
                    <a:p>
                      <a:pPr algn="l" fontAlgn="b"/>
                      <a:r>
                        <a:rPr lang="fr-FR" sz="1200" b="1" u="none" strike="noStrike" err="1">
                          <a:solidFill>
                            <a:schemeClr val="tx1"/>
                          </a:solidFill>
                          <a:effectLst/>
                        </a:rPr>
                        <a:t>publication_title</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extLst>
                  <a:ext uri="{0D108BD9-81ED-4DB2-BD59-A6C34878D82A}">
                    <a16:rowId xmlns:a16="http://schemas.microsoft.com/office/drawing/2014/main" val="2850947864"/>
                  </a:ext>
                </a:extLst>
              </a:tr>
              <a:tr h="152301">
                <a:tc>
                  <a:txBody>
                    <a:bodyPr/>
                    <a:lstStyle/>
                    <a:p>
                      <a:pPr algn="l" fontAlgn="b"/>
                      <a:r>
                        <a:rPr lang="fr-FR" sz="1200" b="1" u="none" strike="noStrike">
                          <a:solidFill>
                            <a:schemeClr val="tx1"/>
                          </a:solidFill>
                          <a:effectLst/>
                        </a:rPr>
                        <a:t>2</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tc>
                  <a:txBody>
                    <a:bodyPr/>
                    <a:lstStyle/>
                    <a:p>
                      <a:pPr algn="l" fontAlgn="b"/>
                      <a:r>
                        <a:rPr lang="fr-FR" sz="1200" b="1" u="none" strike="noStrike" err="1">
                          <a:solidFill>
                            <a:schemeClr val="tx1"/>
                          </a:solidFill>
                          <a:effectLst/>
                        </a:rPr>
                        <a:t>print_identifier</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extLst>
                  <a:ext uri="{0D108BD9-81ED-4DB2-BD59-A6C34878D82A}">
                    <a16:rowId xmlns:a16="http://schemas.microsoft.com/office/drawing/2014/main" val="2646044120"/>
                  </a:ext>
                </a:extLst>
              </a:tr>
              <a:tr h="152301">
                <a:tc>
                  <a:txBody>
                    <a:bodyPr/>
                    <a:lstStyle/>
                    <a:p>
                      <a:pPr algn="l" fontAlgn="b"/>
                      <a:r>
                        <a:rPr lang="fr-FR" sz="1200" b="1" u="none" strike="noStrike">
                          <a:solidFill>
                            <a:schemeClr val="tx1"/>
                          </a:solidFill>
                          <a:effectLst/>
                        </a:rPr>
                        <a:t>3</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tc>
                  <a:txBody>
                    <a:bodyPr/>
                    <a:lstStyle/>
                    <a:p>
                      <a:pPr algn="l" fontAlgn="b"/>
                      <a:r>
                        <a:rPr lang="fr-FR" sz="1200" b="1" u="none" strike="noStrike" err="1">
                          <a:solidFill>
                            <a:schemeClr val="tx1"/>
                          </a:solidFill>
                          <a:effectLst/>
                        </a:rPr>
                        <a:t>online_identifier</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extLst>
                  <a:ext uri="{0D108BD9-81ED-4DB2-BD59-A6C34878D82A}">
                    <a16:rowId xmlns:a16="http://schemas.microsoft.com/office/drawing/2014/main" val="2901035136"/>
                  </a:ext>
                </a:extLst>
              </a:tr>
              <a:tr h="152301">
                <a:tc>
                  <a:txBody>
                    <a:bodyPr/>
                    <a:lstStyle/>
                    <a:p>
                      <a:pPr algn="l" fontAlgn="b"/>
                      <a:r>
                        <a:rPr lang="fr-FR" sz="1200" b="1" u="none" strike="noStrike">
                          <a:solidFill>
                            <a:schemeClr val="tx1"/>
                          </a:solidFill>
                          <a:effectLst/>
                        </a:rPr>
                        <a:t>4</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tc>
                  <a:txBody>
                    <a:bodyPr/>
                    <a:lstStyle/>
                    <a:p>
                      <a:pPr algn="l" fontAlgn="b"/>
                      <a:r>
                        <a:rPr lang="fr-FR" sz="1200" b="1" u="none" strike="noStrike">
                          <a:solidFill>
                            <a:schemeClr val="tx1"/>
                          </a:solidFill>
                          <a:effectLst/>
                        </a:rPr>
                        <a:t>date_first_issue_online</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extLst>
                  <a:ext uri="{0D108BD9-81ED-4DB2-BD59-A6C34878D82A}">
                    <a16:rowId xmlns:a16="http://schemas.microsoft.com/office/drawing/2014/main" val="1568848895"/>
                  </a:ext>
                </a:extLst>
              </a:tr>
              <a:tr h="152301">
                <a:tc>
                  <a:txBody>
                    <a:bodyPr/>
                    <a:lstStyle/>
                    <a:p>
                      <a:pPr algn="l" fontAlgn="b"/>
                      <a:r>
                        <a:rPr lang="fr-FR" sz="1200" b="1" u="none" strike="noStrike">
                          <a:solidFill>
                            <a:schemeClr val="tx1"/>
                          </a:solidFill>
                          <a:effectLst/>
                        </a:rPr>
                        <a:t>5</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tc>
                  <a:txBody>
                    <a:bodyPr/>
                    <a:lstStyle/>
                    <a:p>
                      <a:pPr algn="l" fontAlgn="b"/>
                      <a:r>
                        <a:rPr lang="fr-FR" sz="1200" b="1" u="none" strike="noStrike">
                          <a:solidFill>
                            <a:schemeClr val="tx1"/>
                          </a:solidFill>
                          <a:effectLst/>
                        </a:rPr>
                        <a:t>num_first_vol_online</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extLst>
                  <a:ext uri="{0D108BD9-81ED-4DB2-BD59-A6C34878D82A}">
                    <a16:rowId xmlns:a16="http://schemas.microsoft.com/office/drawing/2014/main" val="3392395986"/>
                  </a:ext>
                </a:extLst>
              </a:tr>
              <a:tr h="152301">
                <a:tc>
                  <a:txBody>
                    <a:bodyPr/>
                    <a:lstStyle/>
                    <a:p>
                      <a:pPr algn="l" fontAlgn="b"/>
                      <a:r>
                        <a:rPr lang="fr-FR" sz="1200" b="1" u="none" strike="noStrike">
                          <a:solidFill>
                            <a:schemeClr val="tx1"/>
                          </a:solidFill>
                          <a:effectLst/>
                        </a:rPr>
                        <a:t>6</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tc>
                  <a:txBody>
                    <a:bodyPr/>
                    <a:lstStyle/>
                    <a:p>
                      <a:pPr algn="l" fontAlgn="b"/>
                      <a:r>
                        <a:rPr lang="fr-FR" sz="1200" b="1" u="none" strike="noStrike" err="1">
                          <a:solidFill>
                            <a:schemeClr val="tx1"/>
                          </a:solidFill>
                          <a:effectLst/>
                        </a:rPr>
                        <a:t>num_first_issue_online</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extLst>
                  <a:ext uri="{0D108BD9-81ED-4DB2-BD59-A6C34878D82A}">
                    <a16:rowId xmlns:a16="http://schemas.microsoft.com/office/drawing/2014/main" val="1969581407"/>
                  </a:ext>
                </a:extLst>
              </a:tr>
              <a:tr h="152301">
                <a:tc>
                  <a:txBody>
                    <a:bodyPr/>
                    <a:lstStyle/>
                    <a:p>
                      <a:pPr algn="l" fontAlgn="b"/>
                      <a:r>
                        <a:rPr lang="fr-FR" sz="1200" b="1" u="none" strike="noStrike">
                          <a:solidFill>
                            <a:schemeClr val="tx1"/>
                          </a:solidFill>
                          <a:effectLst/>
                        </a:rPr>
                        <a:t>7</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tc>
                  <a:txBody>
                    <a:bodyPr/>
                    <a:lstStyle/>
                    <a:p>
                      <a:pPr algn="l" fontAlgn="b"/>
                      <a:r>
                        <a:rPr lang="fr-FR" sz="1200" b="1" u="none" strike="noStrike" err="1">
                          <a:solidFill>
                            <a:schemeClr val="tx1"/>
                          </a:solidFill>
                          <a:effectLst/>
                        </a:rPr>
                        <a:t>date_last_issue_online</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extLst>
                  <a:ext uri="{0D108BD9-81ED-4DB2-BD59-A6C34878D82A}">
                    <a16:rowId xmlns:a16="http://schemas.microsoft.com/office/drawing/2014/main" val="2013656414"/>
                  </a:ext>
                </a:extLst>
              </a:tr>
              <a:tr h="152301">
                <a:tc>
                  <a:txBody>
                    <a:bodyPr/>
                    <a:lstStyle/>
                    <a:p>
                      <a:pPr algn="l" fontAlgn="b"/>
                      <a:r>
                        <a:rPr lang="fr-FR" sz="1200" b="1" u="none" strike="noStrike">
                          <a:solidFill>
                            <a:schemeClr val="tx1"/>
                          </a:solidFill>
                          <a:effectLst/>
                        </a:rPr>
                        <a:t>8</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tc>
                  <a:txBody>
                    <a:bodyPr/>
                    <a:lstStyle/>
                    <a:p>
                      <a:pPr algn="l" fontAlgn="b"/>
                      <a:r>
                        <a:rPr lang="fr-FR" sz="1200" b="1" u="none" strike="noStrike" err="1">
                          <a:solidFill>
                            <a:schemeClr val="tx1"/>
                          </a:solidFill>
                          <a:effectLst/>
                        </a:rPr>
                        <a:t>num_last_vol_online</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extLst>
                  <a:ext uri="{0D108BD9-81ED-4DB2-BD59-A6C34878D82A}">
                    <a16:rowId xmlns:a16="http://schemas.microsoft.com/office/drawing/2014/main" val="3357836952"/>
                  </a:ext>
                </a:extLst>
              </a:tr>
              <a:tr h="152301">
                <a:tc>
                  <a:txBody>
                    <a:bodyPr/>
                    <a:lstStyle/>
                    <a:p>
                      <a:pPr algn="l" fontAlgn="b"/>
                      <a:r>
                        <a:rPr lang="fr-FR" sz="1200" b="1" u="none" strike="noStrike">
                          <a:solidFill>
                            <a:schemeClr val="tx1"/>
                          </a:solidFill>
                          <a:effectLst/>
                        </a:rPr>
                        <a:t>9</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tc>
                  <a:txBody>
                    <a:bodyPr/>
                    <a:lstStyle/>
                    <a:p>
                      <a:pPr algn="l" fontAlgn="b"/>
                      <a:r>
                        <a:rPr lang="fr-FR" sz="1200" b="1" u="none" strike="noStrike" err="1">
                          <a:solidFill>
                            <a:schemeClr val="tx1"/>
                          </a:solidFill>
                          <a:effectLst/>
                        </a:rPr>
                        <a:t>num_last_issue_online</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extLst>
                  <a:ext uri="{0D108BD9-81ED-4DB2-BD59-A6C34878D82A}">
                    <a16:rowId xmlns:a16="http://schemas.microsoft.com/office/drawing/2014/main" val="1471433140"/>
                  </a:ext>
                </a:extLst>
              </a:tr>
              <a:tr h="152301">
                <a:tc>
                  <a:txBody>
                    <a:bodyPr/>
                    <a:lstStyle/>
                    <a:p>
                      <a:pPr algn="l" fontAlgn="b"/>
                      <a:r>
                        <a:rPr lang="fr-FR" sz="1200" b="1" u="none" strike="noStrike">
                          <a:solidFill>
                            <a:schemeClr val="tx1"/>
                          </a:solidFill>
                          <a:effectLst/>
                        </a:rPr>
                        <a:t>10</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tc>
                  <a:txBody>
                    <a:bodyPr/>
                    <a:lstStyle/>
                    <a:p>
                      <a:pPr algn="l" fontAlgn="b"/>
                      <a:r>
                        <a:rPr lang="fr-FR" sz="1200" b="1" u="none" strike="noStrike" err="1">
                          <a:solidFill>
                            <a:schemeClr val="tx1"/>
                          </a:solidFill>
                          <a:effectLst/>
                        </a:rPr>
                        <a:t>title_url</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extLst>
                  <a:ext uri="{0D108BD9-81ED-4DB2-BD59-A6C34878D82A}">
                    <a16:rowId xmlns:a16="http://schemas.microsoft.com/office/drawing/2014/main" val="196803290"/>
                  </a:ext>
                </a:extLst>
              </a:tr>
              <a:tr h="152301">
                <a:tc>
                  <a:txBody>
                    <a:bodyPr/>
                    <a:lstStyle/>
                    <a:p>
                      <a:pPr algn="l" fontAlgn="b"/>
                      <a:r>
                        <a:rPr lang="fr-FR" sz="1200" b="1" u="none" strike="noStrike">
                          <a:solidFill>
                            <a:schemeClr val="tx1"/>
                          </a:solidFill>
                          <a:effectLst/>
                        </a:rPr>
                        <a:t>11</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tc>
                  <a:txBody>
                    <a:bodyPr/>
                    <a:lstStyle/>
                    <a:p>
                      <a:pPr algn="l" fontAlgn="b"/>
                      <a:r>
                        <a:rPr lang="fr-FR" sz="1200" b="1" u="none" strike="noStrike" err="1">
                          <a:solidFill>
                            <a:schemeClr val="tx1"/>
                          </a:solidFill>
                          <a:effectLst/>
                        </a:rPr>
                        <a:t>first_author</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extLst>
                  <a:ext uri="{0D108BD9-81ED-4DB2-BD59-A6C34878D82A}">
                    <a16:rowId xmlns:a16="http://schemas.microsoft.com/office/drawing/2014/main" val="934529784"/>
                  </a:ext>
                </a:extLst>
              </a:tr>
              <a:tr h="153561">
                <a:tc>
                  <a:txBody>
                    <a:bodyPr/>
                    <a:lstStyle/>
                    <a:p>
                      <a:pPr algn="l" fontAlgn="b"/>
                      <a:r>
                        <a:rPr lang="fr-FR" sz="1200" b="1" u="none" strike="noStrike">
                          <a:solidFill>
                            <a:schemeClr val="tx1"/>
                          </a:solidFill>
                          <a:effectLst/>
                        </a:rPr>
                        <a:t>12</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tc>
                  <a:txBody>
                    <a:bodyPr/>
                    <a:lstStyle/>
                    <a:p>
                      <a:pPr algn="l" fontAlgn="b"/>
                      <a:r>
                        <a:rPr lang="fr-FR" sz="1200" b="1" u="none" strike="noStrike">
                          <a:solidFill>
                            <a:schemeClr val="tx1"/>
                          </a:solidFill>
                          <a:effectLst/>
                        </a:rPr>
                        <a:t>title_id</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extLst>
                  <a:ext uri="{0D108BD9-81ED-4DB2-BD59-A6C34878D82A}">
                    <a16:rowId xmlns:a16="http://schemas.microsoft.com/office/drawing/2014/main" val="3861169759"/>
                  </a:ext>
                </a:extLst>
              </a:tr>
              <a:tr h="152301">
                <a:tc>
                  <a:txBody>
                    <a:bodyPr/>
                    <a:lstStyle/>
                    <a:p>
                      <a:pPr algn="l" fontAlgn="b"/>
                      <a:r>
                        <a:rPr lang="fr-FR" sz="1200" b="1" u="none" strike="noStrike">
                          <a:solidFill>
                            <a:schemeClr val="tx1"/>
                          </a:solidFill>
                          <a:effectLst/>
                        </a:rPr>
                        <a:t>13</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tc>
                  <a:txBody>
                    <a:bodyPr/>
                    <a:lstStyle/>
                    <a:p>
                      <a:pPr algn="l" fontAlgn="b"/>
                      <a:r>
                        <a:rPr lang="fr-FR" sz="1200" b="1" u="none" strike="noStrike" err="1">
                          <a:solidFill>
                            <a:schemeClr val="tx1"/>
                          </a:solidFill>
                          <a:effectLst/>
                        </a:rPr>
                        <a:t>embargo_info</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extLst>
                  <a:ext uri="{0D108BD9-81ED-4DB2-BD59-A6C34878D82A}">
                    <a16:rowId xmlns:a16="http://schemas.microsoft.com/office/drawing/2014/main" val="761353493"/>
                  </a:ext>
                </a:extLst>
              </a:tr>
              <a:tr h="180621">
                <a:tc>
                  <a:txBody>
                    <a:bodyPr/>
                    <a:lstStyle/>
                    <a:p>
                      <a:pPr algn="l" fontAlgn="b"/>
                      <a:r>
                        <a:rPr lang="fr-FR" sz="1200" b="1" u="none" strike="noStrike">
                          <a:solidFill>
                            <a:schemeClr val="tx1"/>
                          </a:solidFill>
                          <a:effectLst/>
                        </a:rPr>
                        <a:t>14</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tc>
                  <a:txBody>
                    <a:bodyPr/>
                    <a:lstStyle/>
                    <a:p>
                      <a:pPr algn="l" fontAlgn="b"/>
                      <a:r>
                        <a:rPr lang="fr-FR" sz="1200" b="1" u="none" strike="noStrike">
                          <a:solidFill>
                            <a:schemeClr val="tx1"/>
                          </a:solidFill>
                          <a:effectLst/>
                        </a:rPr>
                        <a:t>coverage_depth</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extLst>
                  <a:ext uri="{0D108BD9-81ED-4DB2-BD59-A6C34878D82A}">
                    <a16:rowId xmlns:a16="http://schemas.microsoft.com/office/drawing/2014/main" val="4224728293"/>
                  </a:ext>
                </a:extLst>
              </a:tr>
              <a:tr h="152301">
                <a:tc>
                  <a:txBody>
                    <a:bodyPr/>
                    <a:lstStyle/>
                    <a:p>
                      <a:pPr algn="l" fontAlgn="b"/>
                      <a:r>
                        <a:rPr lang="fr-FR" sz="1200" b="1" u="none" strike="noStrike">
                          <a:solidFill>
                            <a:schemeClr val="tx1"/>
                          </a:solidFill>
                          <a:effectLst/>
                        </a:rPr>
                        <a:t>15</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tc>
                  <a:txBody>
                    <a:bodyPr/>
                    <a:lstStyle/>
                    <a:p>
                      <a:pPr algn="l" fontAlgn="b"/>
                      <a:r>
                        <a:rPr lang="fr-FR" sz="1200" b="1" u="none" strike="noStrike">
                          <a:solidFill>
                            <a:schemeClr val="tx1"/>
                          </a:solidFill>
                          <a:effectLst/>
                        </a:rPr>
                        <a:t>notes</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extLst>
                  <a:ext uri="{0D108BD9-81ED-4DB2-BD59-A6C34878D82A}">
                    <a16:rowId xmlns:a16="http://schemas.microsoft.com/office/drawing/2014/main" val="245852422"/>
                  </a:ext>
                </a:extLst>
              </a:tr>
              <a:tr h="152301">
                <a:tc>
                  <a:txBody>
                    <a:bodyPr/>
                    <a:lstStyle/>
                    <a:p>
                      <a:pPr algn="l" fontAlgn="b"/>
                      <a:r>
                        <a:rPr lang="fr-FR" sz="1200" b="1" u="none" strike="noStrike">
                          <a:solidFill>
                            <a:schemeClr val="tx1"/>
                          </a:solidFill>
                          <a:effectLst/>
                        </a:rPr>
                        <a:t>16</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tc>
                  <a:txBody>
                    <a:bodyPr/>
                    <a:lstStyle/>
                    <a:p>
                      <a:pPr algn="l" fontAlgn="b"/>
                      <a:r>
                        <a:rPr lang="fr-FR" sz="1200" b="1" u="none" strike="noStrike">
                          <a:solidFill>
                            <a:schemeClr val="tx1"/>
                          </a:solidFill>
                          <a:effectLst/>
                        </a:rPr>
                        <a:t>publisher_name</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extLst>
                  <a:ext uri="{0D108BD9-81ED-4DB2-BD59-A6C34878D82A}">
                    <a16:rowId xmlns:a16="http://schemas.microsoft.com/office/drawing/2014/main" val="1121555202"/>
                  </a:ext>
                </a:extLst>
              </a:tr>
              <a:tr h="152301">
                <a:tc>
                  <a:txBody>
                    <a:bodyPr/>
                    <a:lstStyle/>
                    <a:p>
                      <a:pPr algn="l" fontAlgn="b"/>
                      <a:r>
                        <a:rPr lang="fr-FR" sz="1200" b="1" u="none" strike="noStrike">
                          <a:solidFill>
                            <a:schemeClr val="tx1"/>
                          </a:solidFill>
                          <a:effectLst/>
                        </a:rPr>
                        <a:t>17</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tc>
                  <a:txBody>
                    <a:bodyPr/>
                    <a:lstStyle/>
                    <a:p>
                      <a:pPr algn="l" fontAlgn="b"/>
                      <a:r>
                        <a:rPr lang="fr-FR" sz="1200" b="1" u="none" strike="noStrike" err="1">
                          <a:solidFill>
                            <a:schemeClr val="tx1"/>
                          </a:solidFill>
                          <a:effectLst/>
                        </a:rPr>
                        <a:t>publication_type</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extLst>
                  <a:ext uri="{0D108BD9-81ED-4DB2-BD59-A6C34878D82A}">
                    <a16:rowId xmlns:a16="http://schemas.microsoft.com/office/drawing/2014/main" val="1975641936"/>
                  </a:ext>
                </a:extLst>
              </a:tr>
              <a:tr h="152301">
                <a:tc>
                  <a:txBody>
                    <a:bodyPr/>
                    <a:lstStyle/>
                    <a:p>
                      <a:pPr algn="l" fontAlgn="b"/>
                      <a:r>
                        <a:rPr lang="fr-FR" sz="1200" b="1" u="none" strike="noStrike">
                          <a:solidFill>
                            <a:schemeClr val="tx1"/>
                          </a:solidFill>
                          <a:effectLst/>
                        </a:rPr>
                        <a:t>18</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tc>
                  <a:txBody>
                    <a:bodyPr/>
                    <a:lstStyle/>
                    <a:p>
                      <a:pPr algn="l" fontAlgn="b"/>
                      <a:r>
                        <a:rPr lang="fr-FR" sz="1200" b="1" u="none" strike="noStrike" err="1">
                          <a:solidFill>
                            <a:schemeClr val="tx1"/>
                          </a:solidFill>
                          <a:effectLst/>
                        </a:rPr>
                        <a:t>date_monograph_published_print</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extLst>
                  <a:ext uri="{0D108BD9-81ED-4DB2-BD59-A6C34878D82A}">
                    <a16:rowId xmlns:a16="http://schemas.microsoft.com/office/drawing/2014/main" val="2806268438"/>
                  </a:ext>
                </a:extLst>
              </a:tr>
              <a:tr h="0">
                <a:tc>
                  <a:txBody>
                    <a:bodyPr/>
                    <a:lstStyle/>
                    <a:p>
                      <a:pPr algn="l" fontAlgn="b"/>
                      <a:r>
                        <a:rPr lang="fr-FR" sz="1200" b="1" u="none" strike="noStrike">
                          <a:solidFill>
                            <a:schemeClr val="tx1"/>
                          </a:solidFill>
                          <a:effectLst/>
                        </a:rPr>
                        <a:t>19</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tc>
                  <a:txBody>
                    <a:bodyPr/>
                    <a:lstStyle/>
                    <a:p>
                      <a:pPr algn="l" fontAlgn="b"/>
                      <a:r>
                        <a:rPr lang="fr-FR" sz="1200" b="1" u="none" strike="noStrike" err="1">
                          <a:solidFill>
                            <a:schemeClr val="tx1"/>
                          </a:solidFill>
                          <a:effectLst/>
                        </a:rPr>
                        <a:t>date_monograph_published_online</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extLst>
                  <a:ext uri="{0D108BD9-81ED-4DB2-BD59-A6C34878D82A}">
                    <a16:rowId xmlns:a16="http://schemas.microsoft.com/office/drawing/2014/main" val="4271276875"/>
                  </a:ext>
                </a:extLst>
              </a:tr>
              <a:tr h="152301">
                <a:tc>
                  <a:txBody>
                    <a:bodyPr/>
                    <a:lstStyle/>
                    <a:p>
                      <a:pPr algn="l" fontAlgn="b"/>
                      <a:r>
                        <a:rPr lang="fr-FR" sz="1200" b="1" u="none" strike="noStrike">
                          <a:solidFill>
                            <a:schemeClr val="tx1"/>
                          </a:solidFill>
                          <a:effectLst/>
                        </a:rPr>
                        <a:t>20</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tc>
                  <a:txBody>
                    <a:bodyPr/>
                    <a:lstStyle/>
                    <a:p>
                      <a:pPr algn="l" fontAlgn="b"/>
                      <a:r>
                        <a:rPr lang="fr-FR" sz="1200" b="1" u="none" strike="noStrike" err="1">
                          <a:solidFill>
                            <a:schemeClr val="tx1"/>
                          </a:solidFill>
                          <a:effectLst/>
                        </a:rPr>
                        <a:t>monograph_volume</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extLst>
                  <a:ext uri="{0D108BD9-81ED-4DB2-BD59-A6C34878D82A}">
                    <a16:rowId xmlns:a16="http://schemas.microsoft.com/office/drawing/2014/main" val="1072029469"/>
                  </a:ext>
                </a:extLst>
              </a:tr>
              <a:tr h="152301">
                <a:tc>
                  <a:txBody>
                    <a:bodyPr/>
                    <a:lstStyle/>
                    <a:p>
                      <a:pPr algn="l" fontAlgn="b"/>
                      <a:r>
                        <a:rPr lang="fr-FR" sz="1200" b="1" u="none" strike="noStrike">
                          <a:solidFill>
                            <a:schemeClr val="tx1"/>
                          </a:solidFill>
                          <a:effectLst/>
                        </a:rPr>
                        <a:t>21</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tc>
                  <a:txBody>
                    <a:bodyPr/>
                    <a:lstStyle/>
                    <a:p>
                      <a:pPr algn="l" fontAlgn="b"/>
                      <a:r>
                        <a:rPr lang="fr-FR" sz="1200" b="1" u="none" strike="noStrike" err="1">
                          <a:solidFill>
                            <a:schemeClr val="tx1"/>
                          </a:solidFill>
                          <a:effectLst/>
                        </a:rPr>
                        <a:t>monograph_edition</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extLst>
                  <a:ext uri="{0D108BD9-81ED-4DB2-BD59-A6C34878D82A}">
                    <a16:rowId xmlns:a16="http://schemas.microsoft.com/office/drawing/2014/main" val="3573099849"/>
                  </a:ext>
                </a:extLst>
              </a:tr>
              <a:tr h="152301">
                <a:tc>
                  <a:txBody>
                    <a:bodyPr/>
                    <a:lstStyle/>
                    <a:p>
                      <a:pPr algn="l" fontAlgn="b"/>
                      <a:r>
                        <a:rPr lang="fr-FR" sz="1200" b="1" u="none" strike="noStrike">
                          <a:solidFill>
                            <a:schemeClr val="tx1"/>
                          </a:solidFill>
                          <a:effectLst/>
                        </a:rPr>
                        <a:t>22</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tc>
                  <a:txBody>
                    <a:bodyPr/>
                    <a:lstStyle/>
                    <a:p>
                      <a:pPr algn="l" fontAlgn="b"/>
                      <a:r>
                        <a:rPr lang="fr-FR" sz="1200" b="1" u="none" strike="noStrike">
                          <a:solidFill>
                            <a:schemeClr val="tx1"/>
                          </a:solidFill>
                          <a:effectLst/>
                        </a:rPr>
                        <a:t>first_editor</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extLst>
                  <a:ext uri="{0D108BD9-81ED-4DB2-BD59-A6C34878D82A}">
                    <a16:rowId xmlns:a16="http://schemas.microsoft.com/office/drawing/2014/main" val="2013129909"/>
                  </a:ext>
                </a:extLst>
              </a:tr>
              <a:tr h="152301">
                <a:tc>
                  <a:txBody>
                    <a:bodyPr/>
                    <a:lstStyle/>
                    <a:p>
                      <a:pPr algn="l" fontAlgn="b"/>
                      <a:r>
                        <a:rPr lang="fr-FR" sz="1200" b="1" u="none" strike="noStrike">
                          <a:solidFill>
                            <a:schemeClr val="tx1"/>
                          </a:solidFill>
                          <a:effectLst/>
                        </a:rPr>
                        <a:t>23</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tc>
                  <a:txBody>
                    <a:bodyPr/>
                    <a:lstStyle/>
                    <a:p>
                      <a:pPr algn="l" fontAlgn="b"/>
                      <a:r>
                        <a:rPr lang="fr-FR" sz="1200" b="1" u="none" strike="noStrike">
                          <a:solidFill>
                            <a:schemeClr val="tx1"/>
                          </a:solidFill>
                          <a:effectLst/>
                        </a:rPr>
                        <a:t>parent_publication_title_id</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extLst>
                  <a:ext uri="{0D108BD9-81ED-4DB2-BD59-A6C34878D82A}">
                    <a16:rowId xmlns:a16="http://schemas.microsoft.com/office/drawing/2014/main" val="2781246041"/>
                  </a:ext>
                </a:extLst>
              </a:tr>
              <a:tr h="152301">
                <a:tc>
                  <a:txBody>
                    <a:bodyPr/>
                    <a:lstStyle/>
                    <a:p>
                      <a:pPr algn="l" fontAlgn="b"/>
                      <a:r>
                        <a:rPr lang="fr-FR" sz="1200" b="1" u="none" strike="noStrike">
                          <a:solidFill>
                            <a:schemeClr val="tx1"/>
                          </a:solidFill>
                          <a:effectLst/>
                        </a:rPr>
                        <a:t>24</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tc>
                  <a:txBody>
                    <a:bodyPr/>
                    <a:lstStyle/>
                    <a:p>
                      <a:pPr algn="l" fontAlgn="b"/>
                      <a:r>
                        <a:rPr lang="fr-FR" sz="1200" b="1" u="none" strike="noStrike" err="1">
                          <a:solidFill>
                            <a:schemeClr val="tx1"/>
                          </a:solidFill>
                          <a:effectLst/>
                        </a:rPr>
                        <a:t>preceding_publication_title_id</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extLst>
                  <a:ext uri="{0D108BD9-81ED-4DB2-BD59-A6C34878D82A}">
                    <a16:rowId xmlns:a16="http://schemas.microsoft.com/office/drawing/2014/main" val="426511138"/>
                  </a:ext>
                </a:extLst>
              </a:tr>
              <a:tr h="152301">
                <a:tc>
                  <a:txBody>
                    <a:bodyPr/>
                    <a:lstStyle/>
                    <a:p>
                      <a:pPr algn="l" fontAlgn="b"/>
                      <a:r>
                        <a:rPr lang="fr-FR" sz="1200" b="1" u="none" strike="noStrike">
                          <a:solidFill>
                            <a:schemeClr val="tx1"/>
                          </a:solidFill>
                          <a:effectLst/>
                        </a:rPr>
                        <a:t>25</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tc>
                  <a:txBody>
                    <a:bodyPr/>
                    <a:lstStyle/>
                    <a:p>
                      <a:pPr algn="l" fontAlgn="b"/>
                      <a:r>
                        <a:rPr lang="fr-FR" sz="1200" b="1" u="none" strike="noStrike" err="1">
                          <a:solidFill>
                            <a:schemeClr val="tx1"/>
                          </a:solidFill>
                          <a:effectLst/>
                        </a:rPr>
                        <a:t>access_type</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extLst>
                  <a:ext uri="{0D108BD9-81ED-4DB2-BD59-A6C34878D82A}">
                    <a16:rowId xmlns:a16="http://schemas.microsoft.com/office/drawing/2014/main" val="1163607310"/>
                  </a:ext>
                </a:extLst>
              </a:tr>
              <a:tr h="201486">
                <a:tc>
                  <a:txBody>
                    <a:bodyPr/>
                    <a:lstStyle/>
                    <a:p>
                      <a:pPr algn="l" fontAlgn="b"/>
                      <a:r>
                        <a:rPr lang="fr-FR" sz="1600" b="1" u="none" strike="noStrike">
                          <a:solidFill>
                            <a:schemeClr val="accent1"/>
                          </a:solidFill>
                          <a:effectLst/>
                        </a:rPr>
                        <a:t>26</a:t>
                      </a:r>
                      <a:endParaRPr lang="fr-FR" sz="1600" b="1" i="0" u="none" strike="noStrike">
                        <a:solidFill>
                          <a:schemeClr val="accent1"/>
                        </a:solidFill>
                        <a:effectLst/>
                        <a:latin typeface="Calibri" panose="020F0502020204030204" pitchFamily="34" charset="0"/>
                      </a:endParaRPr>
                    </a:p>
                  </a:txBody>
                  <a:tcPr marL="5882" marR="5882" marT="5882" marB="0" anchor="b">
                    <a:solidFill>
                      <a:schemeClr val="bg1"/>
                    </a:solidFill>
                  </a:tcPr>
                </a:tc>
                <a:tc>
                  <a:txBody>
                    <a:bodyPr/>
                    <a:lstStyle/>
                    <a:p>
                      <a:pPr algn="l" fontAlgn="b"/>
                      <a:r>
                        <a:rPr lang="fr-FR" sz="1600" b="1" u="none" strike="noStrike" err="1">
                          <a:solidFill>
                            <a:schemeClr val="tx1"/>
                          </a:solidFill>
                          <a:effectLst/>
                        </a:rPr>
                        <a:t>bestppn</a:t>
                      </a:r>
                      <a:endParaRPr lang="fr-FR" sz="1600" b="1" i="0" u="none" strike="noStrike">
                        <a:solidFill>
                          <a:schemeClr val="tx1"/>
                        </a:solidFill>
                        <a:effectLst/>
                        <a:latin typeface="Calibri" panose="020F0502020204030204" pitchFamily="34" charset="0"/>
                      </a:endParaRPr>
                    </a:p>
                  </a:txBody>
                  <a:tcPr marL="5882" marR="5882" marT="5882" marB="0" anchor="b">
                    <a:solidFill>
                      <a:schemeClr val="bg1"/>
                    </a:solidFill>
                  </a:tcPr>
                </a:tc>
                <a:extLst>
                  <a:ext uri="{0D108BD9-81ED-4DB2-BD59-A6C34878D82A}">
                    <a16:rowId xmlns:a16="http://schemas.microsoft.com/office/drawing/2014/main" val="37082219"/>
                  </a:ext>
                </a:extLst>
              </a:tr>
            </a:tbl>
          </a:graphicData>
        </a:graphic>
      </p:graphicFrame>
      <p:sp>
        <p:nvSpPr>
          <p:cNvPr id="7" name="Titre 1">
            <a:extLst>
              <a:ext uri="{FF2B5EF4-FFF2-40B4-BE49-F238E27FC236}">
                <a16:creationId xmlns:a16="http://schemas.microsoft.com/office/drawing/2014/main" id="{A2F88452-C02D-1CE4-612C-CA7E9115758A}"/>
              </a:ext>
            </a:extLst>
          </p:cNvPr>
          <p:cNvSpPr txBox="1">
            <a:spLocks/>
          </p:cNvSpPr>
          <p:nvPr/>
        </p:nvSpPr>
        <p:spPr>
          <a:xfrm>
            <a:off x="908775" y="590372"/>
            <a:ext cx="10202248" cy="1325890"/>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endParaRPr lang="fr-FR"/>
          </a:p>
        </p:txBody>
      </p:sp>
    </p:spTree>
    <p:extLst>
      <p:ext uri="{BB962C8B-B14F-4D97-AF65-F5344CB8AC3E}">
        <p14:creationId xmlns:p14="http://schemas.microsoft.com/office/powerpoint/2010/main" val="3243230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DD1A5-EF7B-86C2-BF4A-85A7DD940D4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218A59A-25EF-5589-508B-1B4CA77C678A}"/>
              </a:ext>
            </a:extLst>
          </p:cNvPr>
          <p:cNvSpPr>
            <a:spLocks noGrp="1"/>
          </p:cNvSpPr>
          <p:nvPr>
            <p:ph type="title"/>
          </p:nvPr>
        </p:nvSpPr>
        <p:spPr>
          <a:xfrm>
            <a:off x="629709" y="739776"/>
            <a:ext cx="10363200" cy="1362075"/>
          </a:xfrm>
        </p:spPr>
        <p:txBody>
          <a:bodyPr>
            <a:normAutofit/>
          </a:bodyPr>
          <a:lstStyle/>
          <a:p>
            <a:pPr>
              <a:defRPr/>
            </a:pPr>
            <a:r>
              <a:rPr lang="fr-FR">
                <a:solidFill>
                  <a:srgbClr val="3D7EDB"/>
                </a:solidFill>
                <a:latin typeface="+mn-lt"/>
              </a:rPr>
              <a:t>Des notices bouquets dans le </a:t>
            </a:r>
            <a:r>
              <a:rPr lang="fr-FR" err="1">
                <a:solidFill>
                  <a:srgbClr val="3D7EDB"/>
                </a:solidFill>
                <a:latin typeface="+mn-lt"/>
              </a:rPr>
              <a:t>Sudoc</a:t>
            </a:r>
            <a:endParaRPr lang="fr-FR">
              <a:solidFill>
                <a:srgbClr val="3D7EDB"/>
              </a:solidFill>
              <a:latin typeface="+mn-lt"/>
              <a:ea typeface="Calibri"/>
              <a:cs typeface="Calibri"/>
            </a:endParaRPr>
          </a:p>
        </p:txBody>
      </p:sp>
      <p:sp>
        <p:nvSpPr>
          <p:cNvPr id="4" name="ZoneTexte 3">
            <a:extLst>
              <a:ext uri="{FF2B5EF4-FFF2-40B4-BE49-F238E27FC236}">
                <a16:creationId xmlns:a16="http://schemas.microsoft.com/office/drawing/2014/main" id="{804036D7-B877-6777-4335-A67B02C81FBA}"/>
              </a:ext>
            </a:extLst>
          </p:cNvPr>
          <p:cNvSpPr txBox="1"/>
          <p:nvPr/>
        </p:nvSpPr>
        <p:spPr>
          <a:xfrm>
            <a:off x="201083" y="1616829"/>
            <a:ext cx="11771841" cy="369332"/>
          </a:xfrm>
          <a:prstGeom prst="rect">
            <a:avLst/>
          </a:prstGeom>
          <a:noFill/>
        </p:spPr>
        <p:txBody>
          <a:bodyPr wrap="square">
            <a:spAutoFit/>
          </a:bodyPr>
          <a:lstStyle/>
          <a:p>
            <a:r>
              <a:rPr lang="fr-FR"/>
              <a:t> </a:t>
            </a:r>
          </a:p>
        </p:txBody>
      </p:sp>
      <p:sp>
        <p:nvSpPr>
          <p:cNvPr id="6" name="ZoneTexte 5">
            <a:extLst>
              <a:ext uri="{FF2B5EF4-FFF2-40B4-BE49-F238E27FC236}">
                <a16:creationId xmlns:a16="http://schemas.microsoft.com/office/drawing/2014/main" id="{E5E388BD-1BD1-82AB-49AC-36F3158F5D3E}"/>
              </a:ext>
            </a:extLst>
          </p:cNvPr>
          <p:cNvSpPr txBox="1"/>
          <p:nvPr/>
        </p:nvSpPr>
        <p:spPr>
          <a:xfrm>
            <a:off x="1497765" y="2551662"/>
            <a:ext cx="9196469" cy="2246769"/>
          </a:xfrm>
          <a:prstGeom prst="rect">
            <a:avLst/>
          </a:prstGeom>
          <a:noFill/>
        </p:spPr>
        <p:txBody>
          <a:bodyPr wrap="square" lIns="91440" tIns="45720" rIns="91440" bIns="45720" anchor="t">
            <a:spAutoFit/>
          </a:bodyPr>
          <a:lstStyle/>
          <a:p>
            <a:r>
              <a:rPr lang="fr-FR" sz="2800"/>
              <a:t>Création d’un nouveau type de notices : les "bouquets" </a:t>
            </a:r>
            <a:r>
              <a:rPr lang="fr-FR" sz="2800" b="1" err="1">
                <a:solidFill>
                  <a:srgbClr val="3D7EDB"/>
                </a:solidFill>
              </a:rPr>
              <a:t>Qp</a:t>
            </a:r>
            <a:endParaRPr lang="fr-FR" sz="2800" b="1">
              <a:solidFill>
                <a:srgbClr val="3D7EDB"/>
              </a:solidFill>
            </a:endParaRPr>
          </a:p>
          <a:p>
            <a:endParaRPr lang="fr-FR" sz="2800" b="1">
              <a:solidFill>
                <a:srgbClr val="3D7EDB"/>
              </a:solidFill>
              <a:ea typeface="Calibri"/>
              <a:cs typeface="Calibri"/>
            </a:endParaRPr>
          </a:p>
          <a:p>
            <a:r>
              <a:rPr lang="fr-FR" sz="2800"/>
              <a:t>Création d’une nouvelle zone </a:t>
            </a:r>
            <a:r>
              <a:rPr lang="fr-FR" sz="2800" err="1">
                <a:solidFill>
                  <a:srgbClr val="000000"/>
                </a:solidFill>
              </a:rPr>
              <a:t>Sudoc</a:t>
            </a:r>
            <a:r>
              <a:rPr lang="fr-FR" sz="2800">
                <a:solidFill>
                  <a:srgbClr val="000000"/>
                </a:solidFill>
              </a:rPr>
              <a:t> </a:t>
            </a:r>
            <a:r>
              <a:rPr lang="fr-FR" sz="2800" b="1">
                <a:solidFill>
                  <a:srgbClr val="3D7EDB"/>
                </a:solidFill>
              </a:rPr>
              <a:t>469</a:t>
            </a:r>
            <a:r>
              <a:rPr lang="fr-FR" sz="2800" b="1">
                <a:solidFill>
                  <a:srgbClr val="3D7EDB"/>
                </a:solidFill>
                <a:ea typeface="Calibri"/>
                <a:cs typeface="Calibri"/>
              </a:rPr>
              <a:t> </a:t>
            </a:r>
            <a:r>
              <a:rPr lang="fr-FR" sz="2800"/>
              <a:t>insérée et mise à jour automatiquement dans les notices de monographies et de revues en ligne</a:t>
            </a:r>
            <a:endParaRPr lang="fr-FR" sz="2800">
              <a:ea typeface="Calibri"/>
              <a:cs typeface="Calibri"/>
            </a:endParaRPr>
          </a:p>
        </p:txBody>
      </p:sp>
      <p:pic>
        <p:nvPicPr>
          <p:cNvPr id="7" name="Graphique 6" descr="Neuf avec un remplissage uni">
            <a:extLst>
              <a:ext uri="{FF2B5EF4-FFF2-40B4-BE49-F238E27FC236}">
                <a16:creationId xmlns:a16="http://schemas.microsoft.com/office/drawing/2014/main" id="{32FBECF0-12C8-06A2-0AED-DE696CC36C5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3050" y="2551662"/>
            <a:ext cx="454715" cy="454715"/>
          </a:xfrm>
          <a:prstGeom prst="rect">
            <a:avLst/>
          </a:prstGeom>
        </p:spPr>
      </p:pic>
      <p:pic>
        <p:nvPicPr>
          <p:cNvPr id="8" name="Graphique 7" descr="Neuf avec un remplissage uni">
            <a:extLst>
              <a:ext uri="{FF2B5EF4-FFF2-40B4-BE49-F238E27FC236}">
                <a16:creationId xmlns:a16="http://schemas.microsoft.com/office/drawing/2014/main" id="{6DD9592B-2250-9FA0-5055-1DB686EC5C1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3050" y="3447688"/>
            <a:ext cx="454715" cy="454715"/>
          </a:xfrm>
          <a:prstGeom prst="rect">
            <a:avLst/>
          </a:prstGeom>
        </p:spPr>
      </p:pic>
    </p:spTree>
    <p:extLst>
      <p:ext uri="{BB962C8B-B14F-4D97-AF65-F5344CB8AC3E}">
        <p14:creationId xmlns:p14="http://schemas.microsoft.com/office/powerpoint/2010/main" val="18674640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9E3888-119E-0800-A364-93C4560BC1CF}"/>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CC651D17-AB99-0DAA-ED4F-84EB73EEE228}"/>
              </a:ext>
            </a:extLst>
          </p:cNvPr>
          <p:cNvPicPr>
            <a:picLocks noChangeAspect="1"/>
          </p:cNvPicPr>
          <p:nvPr/>
        </p:nvPicPr>
        <p:blipFill>
          <a:blip r:embed="rId3"/>
          <a:stretch>
            <a:fillRect/>
          </a:stretch>
        </p:blipFill>
        <p:spPr>
          <a:xfrm>
            <a:off x="999901" y="1950489"/>
            <a:ext cx="10192198" cy="4396634"/>
          </a:xfrm>
          <a:prstGeom prst="rect">
            <a:avLst/>
          </a:prstGeom>
        </p:spPr>
      </p:pic>
      <p:sp>
        <p:nvSpPr>
          <p:cNvPr id="2" name="Titre 1">
            <a:extLst>
              <a:ext uri="{FF2B5EF4-FFF2-40B4-BE49-F238E27FC236}">
                <a16:creationId xmlns:a16="http://schemas.microsoft.com/office/drawing/2014/main" id="{6CCDC042-4AD5-5344-9D57-A452BE21ACAB}"/>
              </a:ext>
            </a:extLst>
          </p:cNvPr>
          <p:cNvSpPr>
            <a:spLocks noGrp="1"/>
          </p:cNvSpPr>
          <p:nvPr>
            <p:ph type="title"/>
          </p:nvPr>
        </p:nvSpPr>
        <p:spPr>
          <a:xfrm>
            <a:off x="629709" y="739776"/>
            <a:ext cx="10363200" cy="1362075"/>
          </a:xfrm>
        </p:spPr>
        <p:txBody>
          <a:bodyPr>
            <a:normAutofit/>
          </a:bodyPr>
          <a:lstStyle/>
          <a:p>
            <a:pPr>
              <a:defRPr/>
            </a:pPr>
            <a:r>
              <a:rPr lang="fr-FR">
                <a:solidFill>
                  <a:srgbClr val="3D7EDB"/>
                </a:solidFill>
              </a:rPr>
              <a:t>Des notices de bouquets dans le Sudoc</a:t>
            </a:r>
            <a:endParaRPr lang="fr-FR">
              <a:solidFill>
                <a:srgbClr val="3D7EDB"/>
              </a:solidFill>
              <a:latin typeface="+mn-lt"/>
            </a:endParaRPr>
          </a:p>
        </p:txBody>
      </p:sp>
      <p:sp>
        <p:nvSpPr>
          <p:cNvPr id="3" name="Espace réservé du contenu 2">
            <a:extLst>
              <a:ext uri="{FF2B5EF4-FFF2-40B4-BE49-F238E27FC236}">
                <a16:creationId xmlns:a16="http://schemas.microsoft.com/office/drawing/2014/main" id="{855C564C-6F8E-F047-6477-EA287CF3DFE0}"/>
              </a:ext>
            </a:extLst>
          </p:cNvPr>
          <p:cNvSpPr txBox="1">
            <a:spLocks/>
          </p:cNvSpPr>
          <p:nvPr/>
        </p:nvSpPr>
        <p:spPr>
          <a:xfrm>
            <a:off x="918825" y="1916262"/>
            <a:ext cx="10192198" cy="4133481"/>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endParaRPr lang="fr-FR">
              <a:solidFill>
                <a:schemeClr val="tx1"/>
              </a:solidFill>
              <a:ea typeface="Verdana" panose="020B0604030504040204" pitchFamily="34" charset="0"/>
            </a:endParaRPr>
          </a:p>
          <a:p>
            <a:endParaRPr lang="fr-FR"/>
          </a:p>
        </p:txBody>
      </p:sp>
      <p:pic>
        <p:nvPicPr>
          <p:cNvPr id="6" name="Image 5">
            <a:extLst>
              <a:ext uri="{FF2B5EF4-FFF2-40B4-BE49-F238E27FC236}">
                <a16:creationId xmlns:a16="http://schemas.microsoft.com/office/drawing/2014/main" id="{13B8CB84-5DA1-6CCA-6202-A79D12B062D0}"/>
              </a:ext>
            </a:extLst>
          </p:cNvPr>
          <p:cNvPicPr>
            <a:picLocks noChangeAspect="1"/>
          </p:cNvPicPr>
          <p:nvPr/>
        </p:nvPicPr>
        <p:blipFill>
          <a:blip r:embed="rId4"/>
          <a:stretch>
            <a:fillRect/>
          </a:stretch>
        </p:blipFill>
        <p:spPr>
          <a:xfrm>
            <a:off x="8168784" y="5447050"/>
            <a:ext cx="3892952" cy="1205386"/>
          </a:xfrm>
          <a:prstGeom prst="rect">
            <a:avLst/>
          </a:prstGeom>
        </p:spPr>
      </p:pic>
      <p:pic>
        <p:nvPicPr>
          <p:cNvPr id="10" name="Graphique 9">
            <a:extLst>
              <a:ext uri="{FF2B5EF4-FFF2-40B4-BE49-F238E27FC236}">
                <a16:creationId xmlns:a16="http://schemas.microsoft.com/office/drawing/2014/main" id="{EAE2E227-2DBB-F10F-74B8-44DC3434574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052" y="1610949"/>
            <a:ext cx="1049313" cy="886743"/>
          </a:xfrm>
          <a:prstGeom prst="rect">
            <a:avLst/>
          </a:prstGeom>
        </p:spPr>
      </p:pic>
      <p:pic>
        <p:nvPicPr>
          <p:cNvPr id="12" name="Image 11" descr="Une image contenant cercle, texte, logo, Police&#10;&#10;Le contenu généré par l’IA peut être incorrect.">
            <a:extLst>
              <a:ext uri="{FF2B5EF4-FFF2-40B4-BE49-F238E27FC236}">
                <a16:creationId xmlns:a16="http://schemas.microsoft.com/office/drawing/2014/main" id="{0A6C650B-E7E3-C497-A367-64DA662B0B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03618" y="4758636"/>
            <a:ext cx="1158118" cy="1158118"/>
          </a:xfrm>
          <a:prstGeom prst="rect">
            <a:avLst/>
          </a:prstGeom>
        </p:spPr>
      </p:pic>
      <p:sp>
        <p:nvSpPr>
          <p:cNvPr id="4" name="Rectangle 3">
            <a:extLst>
              <a:ext uri="{FF2B5EF4-FFF2-40B4-BE49-F238E27FC236}">
                <a16:creationId xmlns:a16="http://schemas.microsoft.com/office/drawing/2014/main" id="{3569AF0C-2EC4-8DA5-5E85-8B9857AF6F55}"/>
              </a:ext>
            </a:extLst>
          </p:cNvPr>
          <p:cNvSpPr/>
          <p:nvPr/>
        </p:nvSpPr>
        <p:spPr>
          <a:xfrm>
            <a:off x="1643449" y="4280429"/>
            <a:ext cx="5993027" cy="239740"/>
          </a:xfrm>
          <a:prstGeom prst="rect">
            <a:avLst/>
          </a:prstGeom>
          <a:noFill/>
          <a:ln w="317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accent6"/>
              </a:solidFill>
            </a:endParaRPr>
          </a:p>
        </p:txBody>
      </p:sp>
      <p:sp>
        <p:nvSpPr>
          <p:cNvPr id="8" name="Rectangle 7">
            <a:extLst>
              <a:ext uri="{FF2B5EF4-FFF2-40B4-BE49-F238E27FC236}">
                <a16:creationId xmlns:a16="http://schemas.microsoft.com/office/drawing/2014/main" id="{756522B5-9F78-5BC9-3F39-27527DCF6B0A}"/>
              </a:ext>
            </a:extLst>
          </p:cNvPr>
          <p:cNvSpPr/>
          <p:nvPr/>
        </p:nvSpPr>
        <p:spPr>
          <a:xfrm>
            <a:off x="999901" y="2407164"/>
            <a:ext cx="1545591" cy="205074"/>
          </a:xfrm>
          <a:prstGeom prst="rect">
            <a:avLst/>
          </a:prstGeom>
          <a:noFill/>
          <a:ln w="317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accent6"/>
              </a:solidFill>
            </a:endParaRPr>
          </a:p>
        </p:txBody>
      </p:sp>
    </p:spTree>
    <p:extLst>
      <p:ext uri="{BB962C8B-B14F-4D97-AF65-F5344CB8AC3E}">
        <p14:creationId xmlns:p14="http://schemas.microsoft.com/office/powerpoint/2010/main" val="17708083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70F6B13A-2492-5EA6-B888-471B648AE02F}"/>
              </a:ext>
            </a:extLst>
          </p:cNvPr>
          <p:cNvSpPr>
            <a:spLocks noGrp="1"/>
          </p:cNvSpPr>
          <p:nvPr>
            <p:ph type="title"/>
          </p:nvPr>
        </p:nvSpPr>
        <p:spPr>
          <a:xfrm>
            <a:off x="629709" y="739776"/>
            <a:ext cx="10363200" cy="1362075"/>
          </a:xfrm>
        </p:spPr>
        <p:txBody>
          <a:bodyPr>
            <a:normAutofit fontScale="90000"/>
          </a:bodyPr>
          <a:lstStyle/>
          <a:p>
            <a:r>
              <a:rPr lang="fr-FR">
                <a:solidFill>
                  <a:srgbClr val="3D7EDB"/>
                </a:solidFill>
              </a:rPr>
              <a:t>liens entre les notices des bouquets et les notices des titres composants</a:t>
            </a:r>
            <a:br>
              <a:rPr lang="fr-FR" altLang="fr-FR" sz="2000" b="0" cap="none">
                <a:solidFill>
                  <a:srgbClr val="3D7EDB"/>
                </a:solidFill>
              </a:rPr>
            </a:br>
            <a:endParaRPr lang="fr-FR">
              <a:solidFill>
                <a:srgbClr val="3D7EDB"/>
              </a:solidFill>
            </a:endParaRPr>
          </a:p>
        </p:txBody>
      </p:sp>
      <p:sp>
        <p:nvSpPr>
          <p:cNvPr id="7" name="ZoneTexte 6">
            <a:extLst>
              <a:ext uri="{FF2B5EF4-FFF2-40B4-BE49-F238E27FC236}">
                <a16:creationId xmlns:a16="http://schemas.microsoft.com/office/drawing/2014/main" id="{A0CC10B9-0FE4-A2C3-6DDE-E90D04821EBA}"/>
              </a:ext>
            </a:extLst>
          </p:cNvPr>
          <p:cNvSpPr txBox="1"/>
          <p:nvPr/>
        </p:nvSpPr>
        <p:spPr>
          <a:xfrm>
            <a:off x="629709" y="2101851"/>
            <a:ext cx="9985482" cy="2185214"/>
          </a:xfrm>
          <a:prstGeom prst="rect">
            <a:avLst/>
          </a:prstGeom>
          <a:noFill/>
        </p:spPr>
        <p:txBody>
          <a:bodyPr wrap="square">
            <a:spAutoFit/>
          </a:bodyPr>
          <a:lstStyle/>
          <a:p>
            <a:r>
              <a:rPr lang="fr-FR" sz="2400"/>
              <a:t>Zone </a:t>
            </a:r>
            <a:r>
              <a:rPr lang="fr-FR" sz="2400" b="1">
                <a:solidFill>
                  <a:srgbClr val="3D7EDB"/>
                </a:solidFill>
              </a:rPr>
              <a:t>469</a:t>
            </a:r>
            <a:r>
              <a:rPr lang="fr-FR" sz="2400"/>
              <a:t> : appartient au bouquet</a:t>
            </a:r>
          </a:p>
          <a:p>
            <a:r>
              <a:rPr lang="fr-FR" sz="2400"/>
              <a:t>Une notice de monographie peut être liée à </a:t>
            </a:r>
            <a:r>
              <a:rPr lang="fr-FR" sz="2400" b="1"/>
              <a:t>un ou plusieurs bouquets d'un même diffuseur</a:t>
            </a:r>
            <a:r>
              <a:rPr lang="fr-FR" sz="2400"/>
              <a:t>. </a:t>
            </a:r>
          </a:p>
          <a:p>
            <a:r>
              <a:rPr lang="fr-FR" sz="2400"/>
              <a:t>Une notice de ressource continue peut être liée à des </a:t>
            </a:r>
            <a:r>
              <a:rPr lang="fr-FR" sz="2400" b="1"/>
              <a:t>bouquets d'un même diffuseur ou de plusieurs diffuseurs différents</a:t>
            </a:r>
            <a:r>
              <a:rPr lang="fr-FR" sz="2400"/>
              <a:t>.</a:t>
            </a:r>
            <a:endParaRPr lang="fr-FR"/>
          </a:p>
          <a:p>
            <a:endParaRPr lang="fr-FR" sz="1600"/>
          </a:p>
        </p:txBody>
      </p:sp>
      <p:pic>
        <p:nvPicPr>
          <p:cNvPr id="9" name="Image 8">
            <a:extLst>
              <a:ext uri="{FF2B5EF4-FFF2-40B4-BE49-F238E27FC236}">
                <a16:creationId xmlns:a16="http://schemas.microsoft.com/office/drawing/2014/main" id="{9FEF8A1B-FDDF-06B5-F8A6-6CB66DF8C6D3}"/>
              </a:ext>
            </a:extLst>
          </p:cNvPr>
          <p:cNvPicPr>
            <a:picLocks noChangeAspect="1"/>
          </p:cNvPicPr>
          <p:nvPr/>
        </p:nvPicPr>
        <p:blipFill>
          <a:blip r:embed="rId3"/>
          <a:stretch>
            <a:fillRect/>
          </a:stretch>
        </p:blipFill>
        <p:spPr>
          <a:xfrm>
            <a:off x="1752223" y="4287065"/>
            <a:ext cx="8687553" cy="2301439"/>
          </a:xfrm>
          <a:prstGeom prst="rect">
            <a:avLst/>
          </a:prstGeom>
          <a:ln>
            <a:solidFill>
              <a:srgbClr val="3D7EDB"/>
            </a:solidFill>
          </a:ln>
          <a:effectLst/>
        </p:spPr>
      </p:pic>
    </p:spTree>
    <p:extLst>
      <p:ext uri="{BB962C8B-B14F-4D97-AF65-F5344CB8AC3E}">
        <p14:creationId xmlns:p14="http://schemas.microsoft.com/office/powerpoint/2010/main" val="16688840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DC5F76-0A47-22E1-5B4E-C0E6C4BF27A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51D2CFC-2893-236E-1BD8-0D16CAC0CEB2}"/>
              </a:ext>
            </a:extLst>
          </p:cNvPr>
          <p:cNvSpPr>
            <a:spLocks noGrp="1"/>
          </p:cNvSpPr>
          <p:nvPr>
            <p:ph type="title"/>
          </p:nvPr>
        </p:nvSpPr>
        <p:spPr>
          <a:xfrm>
            <a:off x="629709" y="739776"/>
            <a:ext cx="10363200" cy="948761"/>
          </a:xfrm>
        </p:spPr>
        <p:txBody>
          <a:bodyPr>
            <a:normAutofit/>
          </a:bodyPr>
          <a:lstStyle/>
          <a:p>
            <a:pPr>
              <a:defRPr/>
            </a:pPr>
            <a:r>
              <a:rPr lang="fr-FR" altLang="fr-FR">
                <a:solidFill>
                  <a:srgbClr val="3D7EDB"/>
                </a:solidFill>
                <a:latin typeface="+mn-lt"/>
                <a:ea typeface="Calibri"/>
                <a:cs typeface="Calibri"/>
              </a:rPr>
              <a:t>Compléter les lacunes dans le </a:t>
            </a:r>
            <a:r>
              <a:rPr lang="fr-FR" altLang="fr-FR" err="1">
                <a:solidFill>
                  <a:srgbClr val="3D7EDB"/>
                </a:solidFill>
                <a:latin typeface="+mn-lt"/>
                <a:ea typeface="Calibri"/>
                <a:cs typeface="Calibri"/>
              </a:rPr>
              <a:t>sudoc</a:t>
            </a:r>
            <a:endParaRPr lang="fr-FR" altLang="fr-FR">
              <a:solidFill>
                <a:srgbClr val="3D7EDB"/>
              </a:solidFill>
              <a:latin typeface="+mn-lt"/>
              <a:ea typeface="Calibri"/>
              <a:cs typeface="Calibri"/>
            </a:endParaRPr>
          </a:p>
        </p:txBody>
      </p:sp>
      <p:sp>
        <p:nvSpPr>
          <p:cNvPr id="3" name="Espace réservé du contenu 2">
            <a:extLst>
              <a:ext uri="{FF2B5EF4-FFF2-40B4-BE49-F238E27FC236}">
                <a16:creationId xmlns:a16="http://schemas.microsoft.com/office/drawing/2014/main" id="{7A74EB3F-5EE1-4C63-936A-F9BCADE8F58F}"/>
              </a:ext>
            </a:extLst>
          </p:cNvPr>
          <p:cNvSpPr txBox="1">
            <a:spLocks/>
          </p:cNvSpPr>
          <p:nvPr/>
        </p:nvSpPr>
        <p:spPr>
          <a:xfrm>
            <a:off x="918825" y="1916262"/>
            <a:ext cx="10192198" cy="4133481"/>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endParaRPr lang="fr-FR">
              <a:solidFill>
                <a:schemeClr val="tx1"/>
              </a:solidFill>
              <a:ea typeface="Verdana" panose="020B0604030504040204" pitchFamily="34" charset="0"/>
            </a:endParaRPr>
          </a:p>
          <a:p>
            <a:endParaRPr lang="fr-FR"/>
          </a:p>
        </p:txBody>
      </p:sp>
      <p:sp>
        <p:nvSpPr>
          <p:cNvPr id="4" name="ZoneTexte 3">
            <a:extLst>
              <a:ext uri="{FF2B5EF4-FFF2-40B4-BE49-F238E27FC236}">
                <a16:creationId xmlns:a16="http://schemas.microsoft.com/office/drawing/2014/main" id="{52F24AC5-B178-7263-3F06-93ACA9EF592A}"/>
              </a:ext>
            </a:extLst>
          </p:cNvPr>
          <p:cNvSpPr txBox="1"/>
          <p:nvPr/>
        </p:nvSpPr>
        <p:spPr>
          <a:xfrm>
            <a:off x="629709" y="1688537"/>
            <a:ext cx="11431111" cy="4708981"/>
          </a:xfrm>
          <a:prstGeom prst="rect">
            <a:avLst/>
          </a:prstGeom>
          <a:noFill/>
        </p:spPr>
        <p:txBody>
          <a:bodyPr wrap="square" lIns="91440" tIns="45720" rIns="91440" bIns="45720" anchor="t">
            <a:spAutoFit/>
          </a:bodyPr>
          <a:lstStyle/>
          <a:p>
            <a:pPr marL="342900" indent="-342900">
              <a:buFont typeface="Arial" panose="020B0604020202020204" pitchFamily="34" charset="0"/>
              <a:buChar char="•"/>
            </a:pPr>
            <a:r>
              <a:rPr lang="fr-FR" sz="2000"/>
              <a:t>Lacunes importantes dans le Sudoc </a:t>
            </a:r>
          </a:p>
          <a:p>
            <a:pPr marL="342900" indent="-342900">
              <a:buFont typeface="Arial" panose="020B0604020202020204" pitchFamily="34" charset="0"/>
              <a:buChar char="•"/>
            </a:pPr>
            <a:r>
              <a:rPr lang="fr-FR" sz="2000"/>
              <a:t>Les monographies sont principalement concernées</a:t>
            </a:r>
          </a:p>
          <a:p>
            <a:endParaRPr lang="fr-FR" sz="2000"/>
          </a:p>
          <a:p>
            <a:r>
              <a:rPr lang="fr-FR" sz="2000"/>
              <a:t>En l’absence de PPN trouvé</a:t>
            </a:r>
            <a:r>
              <a:rPr lang="fr-FR" sz="2000">
                <a:solidFill>
                  <a:srgbClr val="0070C0"/>
                </a:solidFill>
              </a:rPr>
              <a:t>, création automatique de notices</a:t>
            </a:r>
          </a:p>
          <a:p>
            <a:pPr marL="800100" lvl="1" indent="-342900">
              <a:buFont typeface="Wingdings" panose="05000000000000000000" pitchFamily="2" charset="2"/>
              <a:buChar char="Ø"/>
            </a:pPr>
            <a:r>
              <a:rPr lang="fr-FR" sz="2000"/>
              <a:t>Seulement pour </a:t>
            </a:r>
            <a:r>
              <a:rPr lang="fr-FR" sz="2000">
                <a:solidFill>
                  <a:srgbClr val="0070C0"/>
                </a:solidFill>
              </a:rPr>
              <a:t>les monographies</a:t>
            </a:r>
          </a:p>
          <a:p>
            <a:endParaRPr lang="fr-FR" sz="2000"/>
          </a:p>
          <a:p>
            <a:pPr lvl="1">
              <a:buClr>
                <a:srgbClr val="3D7EDB"/>
              </a:buClr>
            </a:pPr>
            <a:r>
              <a:rPr lang="fr-FR" sz="2000">
                <a:ea typeface="Calibri"/>
                <a:cs typeface="Calibri"/>
              </a:rPr>
              <a:t>Un PPN de version </a:t>
            </a:r>
            <a:r>
              <a:rPr lang="fr-FR" sz="2000">
                <a:solidFill>
                  <a:srgbClr val="0070C0"/>
                </a:solidFill>
                <a:ea typeface="Calibri"/>
                <a:cs typeface="Calibri"/>
              </a:rPr>
              <a:t>imprimée</a:t>
            </a:r>
            <a:r>
              <a:rPr lang="fr-FR" sz="2000">
                <a:solidFill>
                  <a:srgbClr val="C00000"/>
                </a:solidFill>
                <a:ea typeface="Calibri"/>
                <a:cs typeface="Calibri"/>
              </a:rPr>
              <a:t> </a:t>
            </a:r>
            <a:r>
              <a:rPr lang="fr-FR" sz="2000">
                <a:ea typeface="Calibri"/>
                <a:cs typeface="Calibri"/>
              </a:rPr>
              <a:t>a-t-il été trouvé ?</a:t>
            </a:r>
          </a:p>
          <a:p>
            <a:pPr marL="1257300" lvl="2" indent="-342900">
              <a:buFont typeface="Wingdings" panose="05000000000000000000" pitchFamily="2" charset="2"/>
              <a:buChar char="q"/>
            </a:pPr>
            <a:r>
              <a:rPr lang="fr-FR" sz="2000">
                <a:solidFill>
                  <a:srgbClr val="0070C0"/>
                </a:solidFill>
                <a:ea typeface="Calibri"/>
                <a:cs typeface="Calibri"/>
              </a:rPr>
              <a:t>Oui</a:t>
            </a:r>
            <a:r>
              <a:rPr lang="fr-FR" sz="2000">
                <a:ea typeface="Calibri"/>
                <a:cs typeface="Calibri"/>
              </a:rPr>
              <a:t> : génération automatique d’une notice</a:t>
            </a:r>
          </a:p>
          <a:p>
            <a:pPr marL="1714500" lvl="3" indent="-342900">
              <a:buFont typeface="Calibri" panose="020F0502020204030204" pitchFamily="34" charset="0"/>
              <a:buChar char="–"/>
            </a:pPr>
            <a:r>
              <a:rPr lang="fr-FR" sz="2000">
                <a:ea typeface="Calibri"/>
                <a:cs typeface="Calibri"/>
              </a:rPr>
              <a:t> par copie de la notice de monographie imprimée (titre, auteurs, indexation Rameau…)</a:t>
            </a:r>
          </a:p>
          <a:p>
            <a:pPr marL="1714500" lvl="3" indent="-342900">
              <a:buFont typeface="Calibri" panose="020F0502020204030204" pitchFamily="34" charset="0"/>
              <a:buChar char="–"/>
            </a:pPr>
            <a:r>
              <a:rPr lang="fr-FR" sz="2000">
                <a:ea typeface="Calibri"/>
                <a:cs typeface="Calibri"/>
              </a:rPr>
              <a:t>+ informations du fichier KBART (URL, éditeur, date…)</a:t>
            </a:r>
          </a:p>
          <a:p>
            <a:pPr marL="2171700" lvl="4" indent="-342900">
              <a:buFont typeface="Wingdings" panose="05000000000000000000" pitchFamily="2" charset="2"/>
              <a:buChar char="Ø"/>
            </a:pPr>
            <a:r>
              <a:rPr lang="fr-FR" sz="2000">
                <a:solidFill>
                  <a:srgbClr val="00B050"/>
                </a:solidFill>
                <a:ea typeface="Calibri"/>
                <a:cs typeface="Calibri"/>
              </a:rPr>
              <a:t>Notices + qualitatives</a:t>
            </a:r>
          </a:p>
          <a:p>
            <a:pPr marL="1257300" lvl="2" indent="-342900">
              <a:buFont typeface="Wingdings" panose="05000000000000000000" pitchFamily="2" charset="2"/>
              <a:buChar char="q"/>
            </a:pPr>
            <a:r>
              <a:rPr lang="fr-FR" sz="2000">
                <a:solidFill>
                  <a:srgbClr val="0070C0"/>
                </a:solidFill>
                <a:ea typeface="Calibri"/>
                <a:cs typeface="Calibri"/>
              </a:rPr>
              <a:t>Non</a:t>
            </a:r>
            <a:r>
              <a:rPr lang="fr-FR" sz="2000">
                <a:ea typeface="Calibri"/>
                <a:cs typeface="Calibri"/>
              </a:rPr>
              <a:t> : création d’une « </a:t>
            </a:r>
            <a:r>
              <a:rPr lang="fr-FR" sz="2000">
                <a:solidFill>
                  <a:srgbClr val="0070C0"/>
                </a:solidFill>
                <a:ea typeface="Calibri"/>
                <a:cs typeface="Calibri"/>
              </a:rPr>
              <a:t>notice minimale </a:t>
            </a:r>
            <a:r>
              <a:rPr lang="fr-FR" sz="2000">
                <a:ea typeface="Calibri"/>
                <a:cs typeface="Calibri"/>
              </a:rPr>
              <a:t>» à partir des seules informations du fichier KBART</a:t>
            </a:r>
          </a:p>
          <a:p>
            <a:pPr marL="2171700" lvl="4" indent="-342900">
              <a:buFont typeface="Wingdings" panose="05000000000000000000" pitchFamily="2" charset="2"/>
              <a:buChar char="Ø"/>
            </a:pPr>
            <a:r>
              <a:rPr lang="fr-FR" sz="2000">
                <a:ea typeface="Calibri"/>
                <a:cs typeface="Calibri"/>
              </a:rPr>
              <a:t>Notices identifiées par une zone 309 pour enrichissements…</a:t>
            </a:r>
          </a:p>
          <a:p>
            <a:pPr lvl="2"/>
            <a:endParaRPr lang="fr-FR" sz="2000">
              <a:ea typeface="Calibri"/>
              <a:cs typeface="Calibri"/>
            </a:endParaRPr>
          </a:p>
          <a:p>
            <a:r>
              <a:rPr lang="fr-FR" sz="2000">
                <a:solidFill>
                  <a:srgbClr val="0070C0"/>
                </a:solidFill>
                <a:ea typeface="Calibri"/>
                <a:cs typeface="Calibri"/>
              </a:rPr>
              <a:t>≈ 350000 créations depuis l’été 2025</a:t>
            </a:r>
          </a:p>
        </p:txBody>
      </p:sp>
    </p:spTree>
    <p:extLst>
      <p:ext uri="{BB962C8B-B14F-4D97-AF65-F5344CB8AC3E}">
        <p14:creationId xmlns:p14="http://schemas.microsoft.com/office/powerpoint/2010/main" val="3906777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7C03F-510E-7A59-7F89-2D23783E22E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86077A7-DAF6-0D86-950C-3D8C0D125ED9}"/>
              </a:ext>
            </a:extLst>
          </p:cNvPr>
          <p:cNvSpPr>
            <a:spLocks noGrp="1"/>
          </p:cNvSpPr>
          <p:nvPr>
            <p:ph type="title"/>
          </p:nvPr>
        </p:nvSpPr>
        <p:spPr>
          <a:xfrm>
            <a:off x="629709" y="739776"/>
            <a:ext cx="10363200" cy="1362075"/>
          </a:xfrm>
        </p:spPr>
        <p:txBody>
          <a:bodyPr>
            <a:normAutofit/>
          </a:bodyPr>
          <a:lstStyle/>
          <a:p>
            <a:pPr>
              <a:defRPr/>
            </a:pPr>
            <a:r>
              <a:rPr lang="fr-FR" altLang="fr-FR">
                <a:solidFill>
                  <a:srgbClr val="3D7EDB"/>
                </a:solidFill>
              </a:rPr>
              <a:t>EXEMPLES DE NOTICES Créées </a:t>
            </a:r>
            <a:endParaRPr lang="fr-FR">
              <a:solidFill>
                <a:srgbClr val="3D7EDB"/>
              </a:solidFill>
              <a:latin typeface="+mn-lt"/>
            </a:endParaRPr>
          </a:p>
        </p:txBody>
      </p:sp>
      <p:sp>
        <p:nvSpPr>
          <p:cNvPr id="3" name="Espace réservé du contenu 2">
            <a:extLst>
              <a:ext uri="{FF2B5EF4-FFF2-40B4-BE49-F238E27FC236}">
                <a16:creationId xmlns:a16="http://schemas.microsoft.com/office/drawing/2014/main" id="{1AECE212-4827-C611-D075-3100A7B15377}"/>
              </a:ext>
            </a:extLst>
          </p:cNvPr>
          <p:cNvSpPr txBox="1">
            <a:spLocks/>
          </p:cNvSpPr>
          <p:nvPr/>
        </p:nvSpPr>
        <p:spPr>
          <a:xfrm>
            <a:off x="918825" y="1916262"/>
            <a:ext cx="10192198" cy="4133481"/>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endParaRPr lang="fr-FR">
              <a:solidFill>
                <a:schemeClr val="tx1"/>
              </a:solidFill>
              <a:ea typeface="Verdana" panose="020B0604030504040204" pitchFamily="34" charset="0"/>
            </a:endParaRPr>
          </a:p>
          <a:p>
            <a:endParaRPr lang="fr-FR"/>
          </a:p>
        </p:txBody>
      </p:sp>
      <p:sp>
        <p:nvSpPr>
          <p:cNvPr id="4" name="ZoneTexte 3">
            <a:extLst>
              <a:ext uri="{FF2B5EF4-FFF2-40B4-BE49-F238E27FC236}">
                <a16:creationId xmlns:a16="http://schemas.microsoft.com/office/drawing/2014/main" id="{FCC79BBB-5DA2-2075-FD0D-04EB51C0D6B3}"/>
              </a:ext>
            </a:extLst>
          </p:cNvPr>
          <p:cNvSpPr txBox="1"/>
          <p:nvPr/>
        </p:nvSpPr>
        <p:spPr>
          <a:xfrm>
            <a:off x="129003" y="1455520"/>
            <a:ext cx="11771841" cy="738664"/>
          </a:xfrm>
          <a:prstGeom prst="rect">
            <a:avLst/>
          </a:prstGeom>
          <a:noFill/>
        </p:spPr>
        <p:txBody>
          <a:bodyPr wrap="square">
            <a:spAutoFit/>
          </a:bodyPr>
          <a:lstStyle/>
          <a:p>
            <a:r>
              <a:rPr lang="fr-FR" sz="2400"/>
              <a:t>Exemple 1 : à partir de la notice imprimée (dérivation) + données du fichier KBART</a:t>
            </a:r>
          </a:p>
          <a:p>
            <a:r>
              <a:rPr lang="fr-FR"/>
              <a:t> </a:t>
            </a:r>
          </a:p>
        </p:txBody>
      </p:sp>
      <p:pic>
        <p:nvPicPr>
          <p:cNvPr id="11" name="Image 10">
            <a:extLst>
              <a:ext uri="{FF2B5EF4-FFF2-40B4-BE49-F238E27FC236}">
                <a16:creationId xmlns:a16="http://schemas.microsoft.com/office/drawing/2014/main" id="{D29DC848-E98D-0209-6825-6B13914E6ECB}"/>
              </a:ext>
            </a:extLst>
          </p:cNvPr>
          <p:cNvPicPr>
            <a:picLocks noChangeAspect="1"/>
          </p:cNvPicPr>
          <p:nvPr/>
        </p:nvPicPr>
        <p:blipFill>
          <a:blip r:embed="rId3"/>
          <a:stretch>
            <a:fillRect/>
          </a:stretch>
        </p:blipFill>
        <p:spPr>
          <a:xfrm>
            <a:off x="0" y="1363187"/>
            <a:ext cx="12192000" cy="5514487"/>
          </a:xfrm>
          <a:prstGeom prst="rect">
            <a:avLst/>
          </a:prstGeom>
        </p:spPr>
      </p:pic>
      <p:sp>
        <p:nvSpPr>
          <p:cNvPr id="13" name="Rectangle 12">
            <a:extLst>
              <a:ext uri="{FF2B5EF4-FFF2-40B4-BE49-F238E27FC236}">
                <a16:creationId xmlns:a16="http://schemas.microsoft.com/office/drawing/2014/main" id="{850FE475-8F5F-8F3D-7FA2-8EFF1B4F59C3}"/>
              </a:ext>
            </a:extLst>
          </p:cNvPr>
          <p:cNvSpPr/>
          <p:nvPr/>
        </p:nvSpPr>
        <p:spPr>
          <a:xfrm>
            <a:off x="1" y="1631092"/>
            <a:ext cx="1396314" cy="229167"/>
          </a:xfrm>
          <a:prstGeom prst="rect">
            <a:avLst/>
          </a:prstGeom>
          <a:noFill/>
          <a:ln w="317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accent6"/>
              </a:solidFill>
            </a:endParaRPr>
          </a:p>
        </p:txBody>
      </p:sp>
      <p:sp>
        <p:nvSpPr>
          <p:cNvPr id="14" name="Rectangle 13">
            <a:extLst>
              <a:ext uri="{FF2B5EF4-FFF2-40B4-BE49-F238E27FC236}">
                <a16:creationId xmlns:a16="http://schemas.microsoft.com/office/drawing/2014/main" id="{0F2CFB8A-77AD-8CD1-3152-E3308FA65FD7}"/>
              </a:ext>
            </a:extLst>
          </p:cNvPr>
          <p:cNvSpPr/>
          <p:nvPr/>
        </p:nvSpPr>
        <p:spPr>
          <a:xfrm>
            <a:off x="1" y="4411362"/>
            <a:ext cx="1396314" cy="142395"/>
          </a:xfrm>
          <a:prstGeom prst="rect">
            <a:avLst/>
          </a:prstGeom>
          <a:noFill/>
          <a:ln w="317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accent6"/>
              </a:solidFill>
            </a:endParaRPr>
          </a:p>
        </p:txBody>
      </p:sp>
      <p:sp>
        <p:nvSpPr>
          <p:cNvPr id="6" name="ZoneTexte 5">
            <a:extLst>
              <a:ext uri="{FF2B5EF4-FFF2-40B4-BE49-F238E27FC236}">
                <a16:creationId xmlns:a16="http://schemas.microsoft.com/office/drawing/2014/main" id="{05E644FA-C212-FE78-89DD-3D1172DE764A}"/>
              </a:ext>
            </a:extLst>
          </p:cNvPr>
          <p:cNvSpPr txBox="1"/>
          <p:nvPr/>
        </p:nvSpPr>
        <p:spPr>
          <a:xfrm>
            <a:off x="4811637" y="1363187"/>
            <a:ext cx="7525941" cy="830997"/>
          </a:xfrm>
          <a:prstGeom prst="rect">
            <a:avLst/>
          </a:prstGeom>
          <a:noFill/>
        </p:spPr>
        <p:txBody>
          <a:bodyPr wrap="square">
            <a:spAutoFit/>
          </a:bodyPr>
          <a:lstStyle/>
          <a:p>
            <a:r>
              <a:rPr lang="fr-FR" sz="2400" b="1"/>
              <a:t>Notice à partir d’une notice de monographie imprimée +</a:t>
            </a:r>
          </a:p>
          <a:p>
            <a:r>
              <a:rPr lang="fr-FR" sz="2400" b="1"/>
              <a:t>fichier KBART</a:t>
            </a:r>
          </a:p>
        </p:txBody>
      </p:sp>
      <p:sp>
        <p:nvSpPr>
          <p:cNvPr id="15" name="Rectangle 14">
            <a:extLst>
              <a:ext uri="{FF2B5EF4-FFF2-40B4-BE49-F238E27FC236}">
                <a16:creationId xmlns:a16="http://schemas.microsoft.com/office/drawing/2014/main" id="{1819CAC8-5A67-81EA-03B7-D6A574A85AFE}"/>
              </a:ext>
            </a:extLst>
          </p:cNvPr>
          <p:cNvSpPr/>
          <p:nvPr/>
        </p:nvSpPr>
        <p:spPr>
          <a:xfrm>
            <a:off x="12358" y="5492717"/>
            <a:ext cx="1396314" cy="142395"/>
          </a:xfrm>
          <a:prstGeom prst="rect">
            <a:avLst/>
          </a:prstGeom>
          <a:noFill/>
          <a:ln w="317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accent6"/>
              </a:solidFill>
            </a:endParaRPr>
          </a:p>
        </p:txBody>
      </p:sp>
    </p:spTree>
    <p:extLst>
      <p:ext uri="{BB962C8B-B14F-4D97-AF65-F5344CB8AC3E}">
        <p14:creationId xmlns:p14="http://schemas.microsoft.com/office/powerpoint/2010/main" val="11945377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ECFDC9-CC0A-7F4C-075E-704FDD83A74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5E4D982-95D3-A3A4-9228-FFEE4E29F7FE}"/>
              </a:ext>
            </a:extLst>
          </p:cNvPr>
          <p:cNvSpPr>
            <a:spLocks noGrp="1"/>
          </p:cNvSpPr>
          <p:nvPr>
            <p:ph type="title"/>
          </p:nvPr>
        </p:nvSpPr>
        <p:spPr>
          <a:xfrm>
            <a:off x="629709" y="739776"/>
            <a:ext cx="10363200" cy="1362075"/>
          </a:xfrm>
        </p:spPr>
        <p:txBody>
          <a:bodyPr>
            <a:normAutofit/>
          </a:bodyPr>
          <a:lstStyle/>
          <a:p>
            <a:pPr>
              <a:defRPr/>
            </a:pPr>
            <a:r>
              <a:rPr lang="fr-FR" altLang="fr-FR">
                <a:solidFill>
                  <a:srgbClr val="3D7EDB"/>
                </a:solidFill>
              </a:rPr>
              <a:t>EXEMPLES DE NOTICES Créées </a:t>
            </a:r>
            <a:endParaRPr lang="fr-FR">
              <a:solidFill>
                <a:srgbClr val="3D7EDB"/>
              </a:solidFill>
              <a:latin typeface="+mn-lt"/>
            </a:endParaRPr>
          </a:p>
        </p:txBody>
      </p:sp>
      <p:sp>
        <p:nvSpPr>
          <p:cNvPr id="3" name="Espace réservé du contenu 2">
            <a:extLst>
              <a:ext uri="{FF2B5EF4-FFF2-40B4-BE49-F238E27FC236}">
                <a16:creationId xmlns:a16="http://schemas.microsoft.com/office/drawing/2014/main" id="{5DE6CB71-21AB-54B3-1F43-CB1B34494BD8}"/>
              </a:ext>
            </a:extLst>
          </p:cNvPr>
          <p:cNvSpPr txBox="1">
            <a:spLocks/>
          </p:cNvSpPr>
          <p:nvPr/>
        </p:nvSpPr>
        <p:spPr>
          <a:xfrm>
            <a:off x="918825" y="1916262"/>
            <a:ext cx="10192198" cy="4133481"/>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endParaRPr lang="fr-FR">
              <a:solidFill>
                <a:schemeClr val="tx1"/>
              </a:solidFill>
              <a:ea typeface="Verdana" panose="020B0604030504040204" pitchFamily="34" charset="0"/>
            </a:endParaRPr>
          </a:p>
          <a:p>
            <a:endParaRPr lang="fr-FR"/>
          </a:p>
        </p:txBody>
      </p:sp>
      <p:sp>
        <p:nvSpPr>
          <p:cNvPr id="4" name="ZoneTexte 3">
            <a:extLst>
              <a:ext uri="{FF2B5EF4-FFF2-40B4-BE49-F238E27FC236}">
                <a16:creationId xmlns:a16="http://schemas.microsoft.com/office/drawing/2014/main" id="{5AB91FE5-14D7-B68E-3601-5563536A6462}"/>
              </a:ext>
            </a:extLst>
          </p:cNvPr>
          <p:cNvSpPr txBox="1"/>
          <p:nvPr/>
        </p:nvSpPr>
        <p:spPr>
          <a:xfrm>
            <a:off x="643659" y="1529617"/>
            <a:ext cx="11771841" cy="461665"/>
          </a:xfrm>
          <a:prstGeom prst="rect">
            <a:avLst/>
          </a:prstGeom>
          <a:noFill/>
        </p:spPr>
        <p:txBody>
          <a:bodyPr wrap="square">
            <a:spAutoFit/>
          </a:bodyPr>
          <a:lstStyle/>
          <a:p>
            <a:r>
              <a:rPr lang="fr-FR" sz="2400" b="1"/>
              <a:t>Notice minimale à partir des seules données du fichier KBART</a:t>
            </a:r>
          </a:p>
        </p:txBody>
      </p:sp>
      <p:pic>
        <p:nvPicPr>
          <p:cNvPr id="7" name="Image 6">
            <a:extLst>
              <a:ext uri="{FF2B5EF4-FFF2-40B4-BE49-F238E27FC236}">
                <a16:creationId xmlns:a16="http://schemas.microsoft.com/office/drawing/2014/main" id="{6F9CDFDD-9D8A-EAE6-D51C-5B3CABCC3131}"/>
              </a:ext>
            </a:extLst>
          </p:cNvPr>
          <p:cNvPicPr>
            <a:picLocks noChangeAspect="1"/>
          </p:cNvPicPr>
          <p:nvPr/>
        </p:nvPicPr>
        <p:blipFill>
          <a:blip r:embed="rId3"/>
          <a:stretch>
            <a:fillRect/>
          </a:stretch>
        </p:blipFill>
        <p:spPr>
          <a:xfrm>
            <a:off x="767389" y="1991282"/>
            <a:ext cx="10657221" cy="4747419"/>
          </a:xfrm>
          <a:prstGeom prst="rect">
            <a:avLst/>
          </a:prstGeom>
        </p:spPr>
      </p:pic>
      <p:sp>
        <p:nvSpPr>
          <p:cNvPr id="5" name="Rectangle 4">
            <a:extLst>
              <a:ext uri="{FF2B5EF4-FFF2-40B4-BE49-F238E27FC236}">
                <a16:creationId xmlns:a16="http://schemas.microsoft.com/office/drawing/2014/main" id="{DD2577E3-A0D6-89A4-9437-43319CC3A7D2}"/>
              </a:ext>
            </a:extLst>
          </p:cNvPr>
          <p:cNvSpPr/>
          <p:nvPr/>
        </p:nvSpPr>
        <p:spPr>
          <a:xfrm>
            <a:off x="3316823" y="5548184"/>
            <a:ext cx="2540280" cy="160637"/>
          </a:xfrm>
          <a:prstGeom prst="rect">
            <a:avLst/>
          </a:prstGeom>
          <a:noFill/>
          <a:ln w="317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accent6"/>
              </a:solidFill>
            </a:endParaRPr>
          </a:p>
        </p:txBody>
      </p:sp>
      <p:sp>
        <p:nvSpPr>
          <p:cNvPr id="6" name="Rectangle 5">
            <a:extLst>
              <a:ext uri="{FF2B5EF4-FFF2-40B4-BE49-F238E27FC236}">
                <a16:creationId xmlns:a16="http://schemas.microsoft.com/office/drawing/2014/main" id="{4CF48CCE-03A3-3ED1-636D-2E59893D9B22}"/>
              </a:ext>
            </a:extLst>
          </p:cNvPr>
          <p:cNvSpPr/>
          <p:nvPr/>
        </p:nvSpPr>
        <p:spPr>
          <a:xfrm>
            <a:off x="1396314" y="3896944"/>
            <a:ext cx="494270" cy="148282"/>
          </a:xfrm>
          <a:prstGeom prst="rect">
            <a:avLst/>
          </a:prstGeom>
          <a:noFill/>
          <a:ln w="317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accent6"/>
              </a:solidFill>
            </a:endParaRPr>
          </a:p>
        </p:txBody>
      </p:sp>
    </p:spTree>
    <p:extLst>
      <p:ext uri="{BB962C8B-B14F-4D97-AF65-F5344CB8AC3E}">
        <p14:creationId xmlns:p14="http://schemas.microsoft.com/office/powerpoint/2010/main" val="3297175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B1F0AB-4DE6-B6C6-7D51-B22267DD49F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F837ADB-926B-BE46-8BF9-F8873FAA157A}"/>
              </a:ext>
            </a:extLst>
          </p:cNvPr>
          <p:cNvSpPr>
            <a:spLocks noGrp="1"/>
          </p:cNvSpPr>
          <p:nvPr>
            <p:ph type="title"/>
          </p:nvPr>
        </p:nvSpPr>
        <p:spPr>
          <a:xfrm>
            <a:off x="629709" y="739776"/>
            <a:ext cx="10363200" cy="948761"/>
          </a:xfrm>
        </p:spPr>
        <p:txBody>
          <a:bodyPr>
            <a:normAutofit/>
          </a:bodyPr>
          <a:lstStyle/>
          <a:p>
            <a:pPr>
              <a:defRPr/>
            </a:pPr>
            <a:r>
              <a:rPr lang="fr-FR" altLang="fr-FR">
                <a:solidFill>
                  <a:srgbClr val="3D7EDB"/>
                </a:solidFill>
                <a:latin typeface="+mn-lt"/>
                <a:ea typeface="Calibri"/>
                <a:cs typeface="Calibri"/>
              </a:rPr>
              <a:t>Périmètre, limites et contrôles</a:t>
            </a:r>
          </a:p>
        </p:txBody>
      </p:sp>
      <p:sp>
        <p:nvSpPr>
          <p:cNvPr id="3" name="Espace réservé du contenu 2">
            <a:extLst>
              <a:ext uri="{FF2B5EF4-FFF2-40B4-BE49-F238E27FC236}">
                <a16:creationId xmlns:a16="http://schemas.microsoft.com/office/drawing/2014/main" id="{72E07618-1619-ADB5-B12D-E7DD3464D0CB}"/>
              </a:ext>
            </a:extLst>
          </p:cNvPr>
          <p:cNvSpPr txBox="1">
            <a:spLocks/>
          </p:cNvSpPr>
          <p:nvPr/>
        </p:nvSpPr>
        <p:spPr>
          <a:xfrm>
            <a:off x="918825" y="1916262"/>
            <a:ext cx="10192198" cy="4133481"/>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endParaRPr lang="fr-FR">
              <a:solidFill>
                <a:schemeClr val="tx1"/>
              </a:solidFill>
              <a:ea typeface="Verdana" panose="020B0604030504040204" pitchFamily="34" charset="0"/>
            </a:endParaRPr>
          </a:p>
          <a:p>
            <a:endParaRPr lang="fr-FR"/>
          </a:p>
        </p:txBody>
      </p:sp>
      <p:sp>
        <p:nvSpPr>
          <p:cNvPr id="4" name="ZoneTexte 3">
            <a:extLst>
              <a:ext uri="{FF2B5EF4-FFF2-40B4-BE49-F238E27FC236}">
                <a16:creationId xmlns:a16="http://schemas.microsoft.com/office/drawing/2014/main" id="{726EB78E-6932-5753-E6F5-4F92D20ADDC9}"/>
              </a:ext>
            </a:extLst>
          </p:cNvPr>
          <p:cNvSpPr txBox="1"/>
          <p:nvPr/>
        </p:nvSpPr>
        <p:spPr>
          <a:xfrm>
            <a:off x="629709" y="1688537"/>
            <a:ext cx="11431111" cy="4216539"/>
          </a:xfrm>
          <a:prstGeom prst="rect">
            <a:avLst/>
          </a:prstGeom>
          <a:noFill/>
        </p:spPr>
        <p:txBody>
          <a:bodyPr wrap="square" lIns="91440" tIns="45720" rIns="91440" bIns="45720" anchor="t">
            <a:spAutoFit/>
          </a:bodyPr>
          <a:lstStyle/>
          <a:p>
            <a:pPr marL="342900" indent="-342900">
              <a:buFont typeface="Calibri" panose="020F0502020204030204" pitchFamily="34" charset="0"/>
              <a:buChar char="×"/>
            </a:pPr>
            <a:r>
              <a:rPr lang="fr-FR" sz="2000">
                <a:solidFill>
                  <a:srgbClr val="3D7EDB"/>
                </a:solidFill>
                <a:ea typeface="Calibri"/>
                <a:cs typeface="Calibri"/>
              </a:rPr>
              <a:t>Pas de création de revues</a:t>
            </a:r>
          </a:p>
          <a:p>
            <a:pPr marL="342900" indent="-342900">
              <a:buFont typeface="Calibri" panose="020F0502020204030204" pitchFamily="34" charset="0"/>
              <a:buChar char="×"/>
            </a:pPr>
            <a:r>
              <a:rPr lang="fr-FR" sz="2000">
                <a:solidFill>
                  <a:srgbClr val="3D7EDB"/>
                </a:solidFill>
                <a:ea typeface="Calibri"/>
                <a:cs typeface="Calibri"/>
              </a:rPr>
              <a:t>Pas de création en cas de doublon « indécidable » par le programme</a:t>
            </a:r>
          </a:p>
          <a:p>
            <a:pPr marL="342900" indent="-342900">
              <a:buFont typeface="Calibri" panose="020F0502020204030204" pitchFamily="34" charset="0"/>
              <a:buChar char="×"/>
            </a:pPr>
            <a:r>
              <a:rPr lang="fr-FR" sz="2000">
                <a:solidFill>
                  <a:srgbClr val="3D7EDB"/>
                </a:solidFill>
                <a:ea typeface="Calibri"/>
                <a:cs typeface="Calibri"/>
              </a:rPr>
              <a:t>Certains fichiers peuvent être délibérément exclus (pour de bonnes raisons)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fr-FR" sz="2000" b="0" i="0" u="none" strike="noStrike" kern="1200" cap="none" spc="0" normalizeH="0" baseline="0" noProof="0">
              <a:ln>
                <a:noFill/>
              </a:ln>
              <a:solidFill>
                <a:prstClr val="black"/>
              </a:solidFill>
              <a:effectLst/>
              <a:uLnTx/>
              <a:uFillTx/>
              <a:latin typeface="Calibri"/>
              <a:ea typeface="Calibri"/>
              <a:cs typeface="Calibri"/>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fr-FR" sz="2000" b="0" i="0" u="none" strike="noStrike" kern="1200" cap="none" spc="0" normalizeH="0" baseline="0" noProof="0">
                <a:ln>
                  <a:noFill/>
                </a:ln>
                <a:solidFill>
                  <a:prstClr val="black"/>
                </a:solidFill>
                <a:effectLst/>
                <a:uLnTx/>
                <a:uFillTx/>
                <a:latin typeface="Calibri"/>
                <a:ea typeface="Calibri"/>
                <a:cs typeface="Calibri"/>
              </a:rPr>
              <a:t>Contrôle de </a:t>
            </a:r>
            <a:r>
              <a:rPr kumimoji="0" lang="fr-FR" sz="2000" b="0" i="0" u="none" strike="noStrike" kern="1200" cap="none" spc="0" normalizeH="0" baseline="0" noProof="0" err="1">
                <a:ln>
                  <a:noFill/>
                </a:ln>
                <a:solidFill>
                  <a:prstClr val="black"/>
                </a:solidFill>
                <a:effectLst/>
                <a:uLnTx/>
                <a:uFillTx/>
                <a:latin typeface="Calibri"/>
                <a:ea typeface="Calibri"/>
                <a:cs typeface="Calibri"/>
              </a:rPr>
              <a:t>matching</a:t>
            </a:r>
            <a:r>
              <a:rPr kumimoji="0" lang="fr-FR" sz="2000" b="0" i="0" u="none" strike="noStrike" kern="1200" cap="none" spc="0" normalizeH="0" baseline="0" noProof="0">
                <a:ln>
                  <a:noFill/>
                </a:ln>
                <a:solidFill>
                  <a:prstClr val="black"/>
                </a:solidFill>
                <a:effectLst/>
                <a:uLnTx/>
                <a:uFillTx/>
                <a:latin typeface="Calibri"/>
                <a:ea typeface="Calibri"/>
                <a:cs typeface="Calibri"/>
              </a:rPr>
              <a:t> strict</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fr-FR" sz="2000" b="0" i="0" u="none" strike="noStrike" kern="1200" cap="none" spc="0" normalizeH="0" baseline="0" noProof="0">
                <a:ln>
                  <a:noFill/>
                </a:ln>
                <a:solidFill>
                  <a:prstClr val="black"/>
                </a:solidFill>
                <a:effectLst/>
                <a:uLnTx/>
                <a:uFillTx/>
                <a:latin typeface="Calibri"/>
                <a:ea typeface="Calibri"/>
                <a:cs typeface="Calibri"/>
              </a:rPr>
              <a:t>Pas de candidat doublon, pas de fusion</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fr-FR" sz="2000" b="0" i="0" u="none" strike="noStrike" kern="1200" cap="none" spc="0" normalizeH="0" baseline="0" noProof="0">
                <a:ln>
                  <a:noFill/>
                </a:ln>
                <a:solidFill>
                  <a:prstClr val="black"/>
                </a:solidFill>
                <a:effectLst/>
                <a:uLnTx/>
                <a:uFillTx/>
                <a:latin typeface="Calibri"/>
                <a:ea typeface="Calibri"/>
                <a:cs typeface="Calibri"/>
              </a:rPr>
              <a:t>Notice créée ou recalée</a:t>
            </a:r>
          </a:p>
          <a:p>
            <a:pPr marL="342900" indent="-342900">
              <a:buFont typeface="Wingdings" panose="05000000000000000000" pitchFamily="2" charset="2"/>
              <a:buChar char="q"/>
            </a:pPr>
            <a:endParaRPr lang="fr-FR" sz="2000">
              <a:ea typeface="Calibri"/>
              <a:cs typeface="Calibri"/>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000" b="0" i="0" u="none" strike="noStrike" kern="1200" cap="none" spc="0" normalizeH="0" baseline="0" noProof="0">
                <a:ln>
                  <a:noFill/>
                </a:ln>
                <a:solidFill>
                  <a:prstClr val="black"/>
                </a:solidFill>
                <a:effectLst/>
                <a:uLnTx/>
                <a:uFillTx/>
                <a:latin typeface="Calibri"/>
                <a:ea typeface="Calibri"/>
                <a:cs typeface="Calibri"/>
              </a:rPr>
              <a:t>Synchronisation BACON -&gt; Sudoc</a:t>
            </a:r>
          </a:p>
          <a:p>
            <a:pPr marL="342900" marR="0" lvl="0" indent="-34290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fr-FR" sz="2000" b="0" i="0" u="none" strike="noStrike" kern="1200" cap="none" spc="0" normalizeH="0" baseline="0" noProof="0">
                <a:ln>
                  <a:noFill/>
                </a:ln>
                <a:solidFill>
                  <a:srgbClr val="3D7EDB"/>
                </a:solidFill>
                <a:effectLst/>
                <a:uLnTx/>
                <a:uFillTx/>
                <a:latin typeface="Calibri"/>
                <a:ea typeface="Calibri"/>
                <a:cs typeface="Calibri"/>
              </a:rPr>
              <a:t>Pas de synchronisation inverse Sudoc -&gt; BACON</a:t>
            </a:r>
          </a:p>
          <a:p>
            <a:endParaRPr lang="fr-FR" sz="2000">
              <a:ea typeface="Calibri"/>
              <a:cs typeface="Calibri"/>
            </a:endParaRPr>
          </a:p>
          <a:p>
            <a:pPr marL="342900" indent="-342900">
              <a:buFont typeface="Wingdings" panose="05000000000000000000" pitchFamily="2" charset="2"/>
              <a:buChar char="Ø"/>
            </a:pPr>
            <a:r>
              <a:rPr lang="fr-FR" sz="2800">
                <a:solidFill>
                  <a:srgbClr val="3D7EDB"/>
                </a:solidFill>
                <a:ea typeface="Calibri"/>
                <a:cs typeface="Calibri"/>
              </a:rPr>
              <a:t>Priorité à la fiabilité sur l’exhaustivité</a:t>
            </a:r>
          </a:p>
          <a:p>
            <a:pPr marL="800100" lvl="1" indent="-342900">
              <a:buFont typeface="Arial" panose="020B0604020202020204" pitchFamily="34" charset="0"/>
              <a:buChar char="•"/>
            </a:pPr>
            <a:r>
              <a:rPr lang="fr-FR" sz="2000">
                <a:ea typeface="Calibri"/>
                <a:cs typeface="Calibri"/>
              </a:rPr>
              <a:t>Ajustements encore en cours et à prévoir</a:t>
            </a:r>
          </a:p>
        </p:txBody>
      </p:sp>
      <p:pic>
        <p:nvPicPr>
          <p:cNvPr id="6" name="Graphique 5" descr="Cône de signalisation avec un remplissage uni">
            <a:extLst>
              <a:ext uri="{FF2B5EF4-FFF2-40B4-BE49-F238E27FC236}">
                <a16:creationId xmlns:a16="http://schemas.microsoft.com/office/drawing/2014/main" id="{A7FD33C8-4D2A-B85C-AED0-FB7DE2D8C78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92313" y="4720280"/>
            <a:ext cx="1184795" cy="1184795"/>
          </a:xfrm>
          <a:prstGeom prst="rect">
            <a:avLst/>
          </a:prstGeom>
        </p:spPr>
      </p:pic>
    </p:spTree>
    <p:extLst>
      <p:ext uri="{BB962C8B-B14F-4D97-AF65-F5344CB8AC3E}">
        <p14:creationId xmlns:p14="http://schemas.microsoft.com/office/powerpoint/2010/main" val="30772214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858247-4182-1BC4-2570-5ECC28842639}"/>
            </a:ext>
          </a:extLst>
        </p:cNvPr>
        <p:cNvGrpSpPr/>
        <p:nvPr/>
      </p:nvGrpSpPr>
      <p:grpSpPr>
        <a:xfrm>
          <a:off x="0" y="0"/>
          <a:ext cx="0" cy="0"/>
          <a:chOff x="0" y="0"/>
          <a:chExt cx="0" cy="0"/>
        </a:xfrm>
      </p:grpSpPr>
      <p:cxnSp>
        <p:nvCxnSpPr>
          <p:cNvPr id="37" name="Connecteur droit avec flèche 36">
            <a:extLst>
              <a:ext uri="{FF2B5EF4-FFF2-40B4-BE49-F238E27FC236}">
                <a16:creationId xmlns:a16="http://schemas.microsoft.com/office/drawing/2014/main" id="{1314E8A9-6778-EA20-A557-D438D0587A7E}"/>
              </a:ext>
            </a:extLst>
          </p:cNvPr>
          <p:cNvCxnSpPr>
            <a:cxnSpLocks/>
          </p:cNvCxnSpPr>
          <p:nvPr/>
        </p:nvCxnSpPr>
        <p:spPr>
          <a:xfrm>
            <a:off x="10109356" y="2899502"/>
            <a:ext cx="98800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Flèche : droite 22">
            <a:extLst>
              <a:ext uri="{FF2B5EF4-FFF2-40B4-BE49-F238E27FC236}">
                <a16:creationId xmlns:a16="http://schemas.microsoft.com/office/drawing/2014/main" id="{E4EC9E1E-A8DC-54D0-900E-093AE4D17C50}"/>
              </a:ext>
            </a:extLst>
          </p:cNvPr>
          <p:cNvSpPr/>
          <p:nvPr/>
        </p:nvSpPr>
        <p:spPr>
          <a:xfrm>
            <a:off x="3947089" y="3916153"/>
            <a:ext cx="1844508" cy="235002"/>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Flèche : droite 21">
            <a:extLst>
              <a:ext uri="{FF2B5EF4-FFF2-40B4-BE49-F238E27FC236}">
                <a16:creationId xmlns:a16="http://schemas.microsoft.com/office/drawing/2014/main" id="{304013B4-0F91-CA01-7D8D-CEF3B35EB0D4}"/>
              </a:ext>
            </a:extLst>
          </p:cNvPr>
          <p:cNvSpPr/>
          <p:nvPr/>
        </p:nvSpPr>
        <p:spPr>
          <a:xfrm>
            <a:off x="3957688" y="2739246"/>
            <a:ext cx="1823310" cy="235002"/>
          </a:xfrm>
          <a:prstGeom prst="rightArrow">
            <a:avLst/>
          </a:prstGeom>
          <a:solidFill>
            <a:srgbClr val="FBDC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Flèche : droite 5">
            <a:extLst>
              <a:ext uri="{FF2B5EF4-FFF2-40B4-BE49-F238E27FC236}">
                <a16:creationId xmlns:a16="http://schemas.microsoft.com/office/drawing/2014/main" id="{36105ED7-FD79-A1C9-98A1-8C878256FEEC}"/>
              </a:ext>
            </a:extLst>
          </p:cNvPr>
          <p:cNvSpPr/>
          <p:nvPr/>
        </p:nvSpPr>
        <p:spPr>
          <a:xfrm>
            <a:off x="3960962" y="1571603"/>
            <a:ext cx="1823310" cy="235002"/>
          </a:xfrm>
          <a:prstGeom prst="rightArrow">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Organigramme : Multidocument 7">
            <a:extLst>
              <a:ext uri="{FF2B5EF4-FFF2-40B4-BE49-F238E27FC236}">
                <a16:creationId xmlns:a16="http://schemas.microsoft.com/office/drawing/2014/main" id="{9BBEB26E-1780-29B5-6FAA-15CDE41390DE}"/>
              </a:ext>
            </a:extLst>
          </p:cNvPr>
          <p:cNvSpPr/>
          <p:nvPr/>
        </p:nvSpPr>
        <p:spPr>
          <a:xfrm>
            <a:off x="149736" y="204210"/>
            <a:ext cx="1512314" cy="1226345"/>
          </a:xfrm>
          <a:prstGeom prst="flowChartMultidocument">
            <a:avLst/>
          </a:prstGeom>
          <a:noFill/>
          <a:ln>
            <a:solidFill>
              <a:srgbClr val="3D7ED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prstClr val="black"/>
                </a:solidFill>
                <a:effectLst/>
                <a:uLnTx/>
                <a:uFillTx/>
                <a:latin typeface="Cascadia Mono Light" panose="020B0609020000020004" pitchFamily="49" charset="0"/>
                <a:ea typeface="Cascadia Mono Light" panose="020B0609020000020004" pitchFamily="49" charset="0"/>
                <a:cs typeface="Cascadia Mono Light" panose="020B0609020000020004" pitchFamily="49" charset="0"/>
              </a:rPr>
              <a:t>Fichier KBART</a:t>
            </a:r>
          </a:p>
        </p:txBody>
      </p:sp>
      <p:cxnSp>
        <p:nvCxnSpPr>
          <p:cNvPr id="11" name="Connecteur droit avec flèche 10">
            <a:extLst>
              <a:ext uri="{FF2B5EF4-FFF2-40B4-BE49-F238E27FC236}">
                <a16:creationId xmlns:a16="http://schemas.microsoft.com/office/drawing/2014/main" id="{1A02D438-4718-B65F-F1EA-27FA35189B9A}"/>
              </a:ext>
            </a:extLst>
          </p:cNvPr>
          <p:cNvCxnSpPr>
            <a:cxnSpLocks/>
          </p:cNvCxnSpPr>
          <p:nvPr/>
        </p:nvCxnSpPr>
        <p:spPr>
          <a:xfrm>
            <a:off x="833375" y="1404840"/>
            <a:ext cx="2397944" cy="1456539"/>
          </a:xfrm>
          <a:prstGeom prst="bentConnector3">
            <a:avLst>
              <a:gd name="adj1" fmla="val 1234"/>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9" name="Connecteur droit avec flèche 37">
            <a:extLst>
              <a:ext uri="{FF2B5EF4-FFF2-40B4-BE49-F238E27FC236}">
                <a16:creationId xmlns:a16="http://schemas.microsoft.com/office/drawing/2014/main" id="{0018D391-3A45-1807-C846-79F7BEF64B37}"/>
              </a:ext>
            </a:extLst>
          </p:cNvPr>
          <p:cNvCxnSpPr>
            <a:cxnSpLocks/>
          </p:cNvCxnSpPr>
          <p:nvPr/>
        </p:nvCxnSpPr>
        <p:spPr>
          <a:xfrm>
            <a:off x="3601168" y="3267527"/>
            <a:ext cx="0" cy="182898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42" name="ZoneTexte 41">
            <a:extLst>
              <a:ext uri="{FF2B5EF4-FFF2-40B4-BE49-F238E27FC236}">
                <a16:creationId xmlns:a16="http://schemas.microsoft.com/office/drawing/2014/main" id="{E75E8AD3-6A75-0713-2C9F-C232F0367F9E}"/>
              </a:ext>
            </a:extLst>
          </p:cNvPr>
          <p:cNvSpPr txBox="1"/>
          <p:nvPr/>
        </p:nvSpPr>
        <p:spPr>
          <a:xfrm>
            <a:off x="2144432" y="5757522"/>
            <a:ext cx="3083177"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Cascadia Mono Light" panose="020B0609020000020004" pitchFamily="49" charset="0"/>
              </a:rPr>
              <a:t>Chargement du fichier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Cascadia Mono Light" panose="020B0609020000020004" pitchFamily="49" charset="0"/>
              </a:rPr>
              <a:t>dans BACON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Cascadia Mono Light" panose="020B0609020000020004" pitchFamily="49" charset="0"/>
              </a:rPr>
              <a:t>(avec / sans PPN)</a:t>
            </a:r>
          </a:p>
        </p:txBody>
      </p:sp>
      <p:sp>
        <p:nvSpPr>
          <p:cNvPr id="44" name="ZoneTexte 43">
            <a:extLst>
              <a:ext uri="{FF2B5EF4-FFF2-40B4-BE49-F238E27FC236}">
                <a16:creationId xmlns:a16="http://schemas.microsoft.com/office/drawing/2014/main" id="{E56B4AAC-552E-315E-BB1D-BB045DD72EA2}"/>
              </a:ext>
            </a:extLst>
          </p:cNvPr>
          <p:cNvSpPr txBox="1"/>
          <p:nvPr/>
        </p:nvSpPr>
        <p:spPr>
          <a:xfrm>
            <a:off x="653623" y="2913107"/>
            <a:ext cx="269863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1" u="none" strike="noStrike" kern="1200" cap="none" spc="0" normalizeH="0" baseline="0" noProof="0">
                <a:ln>
                  <a:noFill/>
                </a:ln>
                <a:solidFill>
                  <a:prstClr val="black"/>
                </a:solidFill>
                <a:effectLst/>
                <a:uLnTx/>
                <a:uFillTx/>
                <a:latin typeface="Cascadia Mono Light" panose="020B0609020000020004" pitchFamily="49" charset="0"/>
                <a:ea typeface="Cascadia Mono Light" panose="020B0609020000020004" pitchFamily="49" charset="0"/>
                <a:cs typeface="Cascadia Mono Light" panose="020B0609020000020004" pitchFamily="49" charset="0"/>
              </a:rPr>
              <a:t>Pour chaque titre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1" u="none" strike="noStrike" kern="1200" cap="none" spc="0" normalizeH="0" baseline="0" noProof="0">
                <a:ln>
                  <a:noFill/>
                </a:ln>
                <a:solidFill>
                  <a:prstClr val="black"/>
                </a:solidFill>
                <a:effectLst/>
                <a:uLnTx/>
                <a:uFillTx/>
                <a:latin typeface="Cascadia Mono Light" panose="020B0609020000020004" pitchFamily="49" charset="0"/>
                <a:ea typeface="Cascadia Mono Light" panose="020B0609020000020004" pitchFamily="49" charset="0"/>
                <a:cs typeface="Cascadia Mono Light" panose="020B0609020000020004" pitchFamily="49" charset="0"/>
              </a:rPr>
              <a:t>Recherche de PPN</a:t>
            </a:r>
          </a:p>
        </p:txBody>
      </p:sp>
      <p:pic>
        <p:nvPicPr>
          <p:cNvPr id="52" name="Image 51">
            <a:extLst>
              <a:ext uri="{FF2B5EF4-FFF2-40B4-BE49-F238E27FC236}">
                <a16:creationId xmlns:a16="http://schemas.microsoft.com/office/drawing/2014/main" id="{B5F38A9A-5334-39EB-0E6E-DD81994AD492}"/>
              </a:ext>
            </a:extLst>
          </p:cNvPr>
          <p:cNvPicPr>
            <a:picLocks noChangeAspect="1"/>
          </p:cNvPicPr>
          <p:nvPr/>
        </p:nvPicPr>
        <p:blipFill>
          <a:blip r:embed="rId3"/>
          <a:stretch>
            <a:fillRect/>
          </a:stretch>
        </p:blipFill>
        <p:spPr>
          <a:xfrm>
            <a:off x="5582623" y="108709"/>
            <a:ext cx="1354832" cy="1002355"/>
          </a:xfrm>
          <a:prstGeom prst="rect">
            <a:avLst/>
          </a:prstGeom>
        </p:spPr>
      </p:pic>
      <p:sp>
        <p:nvSpPr>
          <p:cNvPr id="104" name="ZoneTexte 103">
            <a:extLst>
              <a:ext uri="{FF2B5EF4-FFF2-40B4-BE49-F238E27FC236}">
                <a16:creationId xmlns:a16="http://schemas.microsoft.com/office/drawing/2014/main" id="{F12908B7-BD63-9186-16EB-E8B1EF9E51FE}"/>
              </a:ext>
            </a:extLst>
          </p:cNvPr>
          <p:cNvSpPr txBox="1"/>
          <p:nvPr/>
        </p:nvSpPr>
        <p:spPr>
          <a:xfrm>
            <a:off x="6745904" y="2826717"/>
            <a:ext cx="280648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black"/>
                </a:solidFill>
                <a:effectLst/>
                <a:uLnTx/>
                <a:uFillTx/>
                <a:latin typeface="Cascadia Mono Light" panose="020B0609020000020004" pitchFamily="49" charset="0"/>
                <a:ea typeface="Cascadia Mono Light" panose="020B0609020000020004" pitchFamily="49" charset="0"/>
                <a:cs typeface="Cascadia Mono Light" panose="020B0609020000020004" pitchFamily="49" charset="0"/>
              </a:rPr>
              <a:t>PPN notice imprimée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black"/>
                </a:solidFill>
                <a:effectLst/>
                <a:uLnTx/>
                <a:uFillTx/>
                <a:latin typeface="Cascadia Mono Light" panose="020B0609020000020004" pitchFamily="49" charset="0"/>
                <a:ea typeface="Cascadia Mono Light" panose="020B0609020000020004" pitchFamily="49" charset="0"/>
                <a:cs typeface="Cascadia Mono Light" panose="020B0609020000020004" pitchFamily="49" charset="0"/>
              </a:rPr>
              <a:t>identifié ?</a:t>
            </a:r>
          </a:p>
        </p:txBody>
      </p:sp>
      <p:cxnSp>
        <p:nvCxnSpPr>
          <p:cNvPr id="147" name="Connecteur droit avec flèche 146">
            <a:extLst>
              <a:ext uri="{FF2B5EF4-FFF2-40B4-BE49-F238E27FC236}">
                <a16:creationId xmlns:a16="http://schemas.microsoft.com/office/drawing/2014/main" id="{4DFCA865-8F45-65B5-3621-22CF661C81EC}"/>
              </a:ext>
            </a:extLst>
          </p:cNvPr>
          <p:cNvCxnSpPr>
            <a:cxnSpLocks/>
            <a:endCxn id="191" idx="0"/>
          </p:cNvCxnSpPr>
          <p:nvPr/>
        </p:nvCxnSpPr>
        <p:spPr>
          <a:xfrm flipH="1">
            <a:off x="9859078" y="3047716"/>
            <a:ext cx="2048" cy="223806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1" name="Interdiction 150">
            <a:extLst>
              <a:ext uri="{FF2B5EF4-FFF2-40B4-BE49-F238E27FC236}">
                <a16:creationId xmlns:a16="http://schemas.microsoft.com/office/drawing/2014/main" id="{4D014FED-1676-D762-6807-64440C4C2CBD}"/>
              </a:ext>
            </a:extLst>
          </p:cNvPr>
          <p:cNvSpPr/>
          <p:nvPr/>
        </p:nvSpPr>
        <p:spPr>
          <a:xfrm>
            <a:off x="7584360" y="4182018"/>
            <a:ext cx="394045" cy="411481"/>
          </a:xfrm>
          <a:prstGeom prst="noSmoking">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9" name="ZoneTexte 168">
            <a:extLst>
              <a:ext uri="{FF2B5EF4-FFF2-40B4-BE49-F238E27FC236}">
                <a16:creationId xmlns:a16="http://schemas.microsoft.com/office/drawing/2014/main" id="{1A3274B2-7AD3-1549-3598-E158D782E9C4}"/>
              </a:ext>
            </a:extLst>
          </p:cNvPr>
          <p:cNvSpPr txBox="1"/>
          <p:nvPr/>
        </p:nvSpPr>
        <p:spPr>
          <a:xfrm>
            <a:off x="11083871" y="2728441"/>
            <a:ext cx="5951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black"/>
                </a:solidFill>
                <a:effectLst/>
                <a:uLnTx/>
                <a:uFillTx/>
                <a:latin typeface="Cascadia Mono ExtraLight" panose="020B0609020000020004" pitchFamily="49" charset="0"/>
                <a:ea typeface="Cascadia Mono ExtraLight" panose="020B0609020000020004" pitchFamily="49" charset="0"/>
                <a:cs typeface="Cascadia Mono ExtraLight" panose="020B0609020000020004" pitchFamily="49" charset="0"/>
              </a:rPr>
              <a:t>Non</a:t>
            </a:r>
          </a:p>
        </p:txBody>
      </p:sp>
      <p:sp>
        <p:nvSpPr>
          <p:cNvPr id="171" name="ZoneTexte 170">
            <a:extLst>
              <a:ext uri="{FF2B5EF4-FFF2-40B4-BE49-F238E27FC236}">
                <a16:creationId xmlns:a16="http://schemas.microsoft.com/office/drawing/2014/main" id="{88FCE8C4-542A-5699-BE1D-7D84FB0E8A02}"/>
              </a:ext>
            </a:extLst>
          </p:cNvPr>
          <p:cNvSpPr txBox="1"/>
          <p:nvPr/>
        </p:nvSpPr>
        <p:spPr>
          <a:xfrm>
            <a:off x="10036948" y="3072133"/>
            <a:ext cx="238676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rPr>
              <a:t>Création notice </a:t>
            </a:r>
            <a:r>
              <a:rPr kumimoji="0" lang="fr-FR" sz="1600" b="1" i="0" u="none" strike="noStrike" kern="1200" cap="none" spc="0" normalizeH="0" baseline="0" noProof="0" err="1">
                <a:ln>
                  <a:noFill/>
                </a:ln>
                <a:solidFill>
                  <a:prstClr val="black"/>
                </a:solidFill>
                <a:effectLst/>
                <a:uLnTx/>
                <a:uFillTx/>
                <a:latin typeface="Verdana" panose="020B0604030504040204" pitchFamily="34" charset="0"/>
                <a:ea typeface="Verdana" panose="020B0604030504040204" pitchFamily="34" charset="0"/>
                <a:cs typeface="+mn-cs"/>
              </a:rPr>
              <a:t>Oa</a:t>
            </a:r>
            <a:r>
              <a:rPr kumimoji="0" lang="fr-FR" sz="16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rPr>
              <a:t> minimale</a:t>
            </a:r>
          </a:p>
        </p:txBody>
      </p:sp>
      <p:sp>
        <p:nvSpPr>
          <p:cNvPr id="172" name="ZoneTexte 171">
            <a:extLst>
              <a:ext uri="{FF2B5EF4-FFF2-40B4-BE49-F238E27FC236}">
                <a16:creationId xmlns:a16="http://schemas.microsoft.com/office/drawing/2014/main" id="{E7D96FD8-CF0A-3E6E-AB39-D87DF77E7757}"/>
              </a:ext>
            </a:extLst>
          </p:cNvPr>
          <p:cNvSpPr txBox="1"/>
          <p:nvPr/>
        </p:nvSpPr>
        <p:spPr>
          <a:xfrm>
            <a:off x="8173601" y="5637517"/>
            <a:ext cx="337095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rPr>
              <a:t>Création notice </a:t>
            </a:r>
            <a:r>
              <a:rPr kumimoji="0" lang="fr-FR" sz="1600" b="1" i="0" u="none" strike="noStrike" kern="1200" cap="none" spc="0" normalizeH="0" baseline="0" noProof="0" err="1">
                <a:ln>
                  <a:noFill/>
                </a:ln>
                <a:solidFill>
                  <a:prstClr val="black"/>
                </a:solidFill>
                <a:effectLst/>
                <a:uLnTx/>
                <a:uFillTx/>
                <a:latin typeface="Verdana" panose="020B0604030504040204" pitchFamily="34" charset="0"/>
                <a:ea typeface="Verdana" panose="020B0604030504040204" pitchFamily="34" charset="0"/>
                <a:cs typeface="+mn-cs"/>
              </a:rPr>
              <a:t>Oa</a:t>
            </a:r>
            <a:endParaRPr kumimoji="0" lang="fr-FR" sz="16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rPr>
              <a:t>KBART + notice imprimée</a:t>
            </a:r>
          </a:p>
        </p:txBody>
      </p:sp>
      <p:sp>
        <p:nvSpPr>
          <p:cNvPr id="191" name="ZoneTexte 190">
            <a:extLst>
              <a:ext uri="{FF2B5EF4-FFF2-40B4-BE49-F238E27FC236}">
                <a16:creationId xmlns:a16="http://schemas.microsoft.com/office/drawing/2014/main" id="{BE0C8D44-D21C-D076-13C4-05A2303B851D}"/>
              </a:ext>
            </a:extLst>
          </p:cNvPr>
          <p:cNvSpPr txBox="1"/>
          <p:nvPr/>
        </p:nvSpPr>
        <p:spPr>
          <a:xfrm>
            <a:off x="9555257" y="5285785"/>
            <a:ext cx="6076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black"/>
                </a:solidFill>
                <a:effectLst/>
                <a:uLnTx/>
                <a:uFillTx/>
                <a:latin typeface="Cascadia Mono ExtraLight" panose="020B0609020000020004" pitchFamily="49" charset="0"/>
                <a:ea typeface="Cascadia Mono ExtraLight" panose="020B0609020000020004" pitchFamily="49" charset="0"/>
                <a:cs typeface="Cascadia Mono ExtraLight" panose="020B0609020000020004" pitchFamily="49" charset="0"/>
              </a:rPr>
              <a:t>Oui</a:t>
            </a:r>
          </a:p>
        </p:txBody>
      </p:sp>
      <p:sp>
        <p:nvSpPr>
          <p:cNvPr id="29" name="Bouton d'action : Aide 28">
            <a:hlinkClick r:id="" action="ppaction://noaction" highlightClick="1"/>
            <a:extLst>
              <a:ext uri="{FF2B5EF4-FFF2-40B4-BE49-F238E27FC236}">
                <a16:creationId xmlns:a16="http://schemas.microsoft.com/office/drawing/2014/main" id="{62F7F486-DC96-E4C1-80CB-8620A865466E}"/>
              </a:ext>
            </a:extLst>
          </p:cNvPr>
          <p:cNvSpPr/>
          <p:nvPr/>
        </p:nvSpPr>
        <p:spPr>
          <a:xfrm>
            <a:off x="3244651" y="1625673"/>
            <a:ext cx="713037" cy="2471412"/>
          </a:xfrm>
          <a:prstGeom prst="actionButtonHelp">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6" name="ZoneTexte 35">
            <a:extLst>
              <a:ext uri="{FF2B5EF4-FFF2-40B4-BE49-F238E27FC236}">
                <a16:creationId xmlns:a16="http://schemas.microsoft.com/office/drawing/2014/main" id="{720E9E54-514A-055E-4699-8E17747FFA76}"/>
              </a:ext>
            </a:extLst>
          </p:cNvPr>
          <p:cNvSpPr txBox="1"/>
          <p:nvPr/>
        </p:nvSpPr>
        <p:spPr>
          <a:xfrm>
            <a:off x="3026157" y="1015813"/>
            <a:ext cx="115002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black"/>
                </a:solidFill>
                <a:effectLst/>
                <a:uLnTx/>
                <a:uFillTx/>
                <a:latin typeface="Cascadia Mono Light" panose="020B0609020000020004" pitchFamily="49" charset="0"/>
                <a:ea typeface="Cascadia Mono Light" panose="020B0609020000020004" pitchFamily="49" charset="0"/>
                <a:cs typeface="Cascadia Mono Light" panose="020B0609020000020004" pitchFamily="49" charset="0"/>
              </a:rPr>
              <a:t>PPN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black"/>
                </a:solidFill>
                <a:effectLst/>
                <a:uLnTx/>
                <a:uFillTx/>
                <a:latin typeface="Cascadia Mono Light" panose="020B0609020000020004" pitchFamily="49" charset="0"/>
                <a:ea typeface="Cascadia Mono Light" panose="020B0609020000020004" pitchFamily="49" charset="0"/>
                <a:cs typeface="Cascadia Mono Light" panose="020B0609020000020004" pitchFamily="49" charset="0"/>
              </a:rPr>
              <a:t>trouvé</a:t>
            </a:r>
          </a:p>
        </p:txBody>
      </p:sp>
      <p:pic>
        <p:nvPicPr>
          <p:cNvPr id="59" name="Graphique 58" descr="Livre ouvert avec un remplissage uni">
            <a:extLst>
              <a:ext uri="{FF2B5EF4-FFF2-40B4-BE49-F238E27FC236}">
                <a16:creationId xmlns:a16="http://schemas.microsoft.com/office/drawing/2014/main" id="{028492C9-6EC1-08A9-CBA6-CA0D7EE779C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67710" y="2577897"/>
            <a:ext cx="595188" cy="595188"/>
          </a:xfrm>
          <a:prstGeom prst="rect">
            <a:avLst/>
          </a:prstGeom>
        </p:spPr>
      </p:pic>
      <p:sp>
        <p:nvSpPr>
          <p:cNvPr id="62" name="ZoneTexte 61">
            <a:extLst>
              <a:ext uri="{FF2B5EF4-FFF2-40B4-BE49-F238E27FC236}">
                <a16:creationId xmlns:a16="http://schemas.microsoft.com/office/drawing/2014/main" id="{1A9E1815-99FA-5C43-5ADC-389E2DAD0755}"/>
              </a:ext>
            </a:extLst>
          </p:cNvPr>
          <p:cNvSpPr txBox="1"/>
          <p:nvPr/>
        </p:nvSpPr>
        <p:spPr>
          <a:xfrm>
            <a:off x="6723709" y="1366285"/>
            <a:ext cx="416735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Cascadia Mono Light" panose="020B0609020000020004" pitchFamily="49" charset="0"/>
              </a:rPr>
              <a:t>PPN OK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Cascadia Mono Light" panose="020B0609020000020004" pitchFamily="49" charset="0"/>
              </a:rPr>
              <a:t>création / mise à jour zone 469</a:t>
            </a:r>
          </a:p>
        </p:txBody>
      </p:sp>
      <p:cxnSp>
        <p:nvCxnSpPr>
          <p:cNvPr id="63" name="Connecteur droit avec flèche 62">
            <a:extLst>
              <a:ext uri="{FF2B5EF4-FFF2-40B4-BE49-F238E27FC236}">
                <a16:creationId xmlns:a16="http://schemas.microsoft.com/office/drawing/2014/main" id="{88B1026E-69F6-C1B3-3285-BB110DF9C4F9}"/>
              </a:ext>
            </a:extLst>
          </p:cNvPr>
          <p:cNvCxnSpPr>
            <a:cxnSpLocks/>
          </p:cNvCxnSpPr>
          <p:nvPr/>
        </p:nvCxnSpPr>
        <p:spPr>
          <a:xfrm>
            <a:off x="6782817" y="2863583"/>
            <a:ext cx="2732656" cy="1715"/>
          </a:xfrm>
          <a:prstGeom prst="straightConnector1">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64" name="Ellipse 63">
            <a:extLst>
              <a:ext uri="{FF2B5EF4-FFF2-40B4-BE49-F238E27FC236}">
                <a16:creationId xmlns:a16="http://schemas.microsoft.com/office/drawing/2014/main" id="{56086992-904E-4F52-D103-B48D8CA6751F}"/>
              </a:ext>
            </a:extLst>
          </p:cNvPr>
          <p:cNvSpPr/>
          <p:nvPr/>
        </p:nvSpPr>
        <p:spPr>
          <a:xfrm>
            <a:off x="5803805" y="1214915"/>
            <a:ext cx="880528" cy="885397"/>
          </a:xfrm>
          <a:prstGeom prst="ellips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white"/>
                </a:solidFill>
                <a:effectLst/>
                <a:uLnTx/>
                <a:uFillTx/>
                <a:latin typeface="Aptos" panose="02110004020202020204"/>
                <a:ea typeface="+mn-ea"/>
                <a:cs typeface="+mn-cs"/>
              </a:rPr>
              <a:t>1 PPN </a:t>
            </a:r>
            <a:r>
              <a:rPr kumimoji="0" lang="fr-FR" sz="1800" b="0" i="0" u="none" strike="noStrike" kern="1200" cap="none" spc="0" normalizeH="0" baseline="0" noProof="0" err="1">
                <a:ln>
                  <a:noFill/>
                </a:ln>
                <a:solidFill>
                  <a:prstClr val="white"/>
                </a:solidFill>
                <a:effectLst/>
                <a:uLnTx/>
                <a:uFillTx/>
                <a:latin typeface="Aptos" panose="02110004020202020204"/>
                <a:ea typeface="+mn-ea"/>
                <a:cs typeface="+mn-cs"/>
              </a:rPr>
              <a:t>Oa</a:t>
            </a: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8" name="Ellipse 67">
            <a:extLst>
              <a:ext uri="{FF2B5EF4-FFF2-40B4-BE49-F238E27FC236}">
                <a16:creationId xmlns:a16="http://schemas.microsoft.com/office/drawing/2014/main" id="{2B95DFB3-91DA-A2DB-0E2A-81A171C7FDF1}"/>
              </a:ext>
            </a:extLst>
          </p:cNvPr>
          <p:cNvSpPr/>
          <p:nvPr/>
        </p:nvSpPr>
        <p:spPr>
          <a:xfrm>
            <a:off x="5803805" y="2414048"/>
            <a:ext cx="919904" cy="885397"/>
          </a:xfrm>
          <a:prstGeom prst="ellipse">
            <a:avLst/>
          </a:prstGeom>
          <a:solidFill>
            <a:srgbClr val="FBDC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white"/>
                </a:solidFill>
                <a:effectLst/>
                <a:uLnTx/>
                <a:uFillTx/>
                <a:latin typeface="Aptos" panose="02110004020202020204"/>
                <a:ea typeface="+mn-ea"/>
                <a:cs typeface="+mn-cs"/>
              </a:rPr>
              <a:t>0 PPN</a:t>
            </a:r>
          </a:p>
        </p:txBody>
      </p:sp>
      <p:sp>
        <p:nvSpPr>
          <p:cNvPr id="69" name="Ellipse 68">
            <a:extLst>
              <a:ext uri="{FF2B5EF4-FFF2-40B4-BE49-F238E27FC236}">
                <a16:creationId xmlns:a16="http://schemas.microsoft.com/office/drawing/2014/main" id="{7B76E45D-8748-E0F6-E2E8-A2316CF1C113}"/>
              </a:ext>
            </a:extLst>
          </p:cNvPr>
          <p:cNvSpPr/>
          <p:nvPr/>
        </p:nvSpPr>
        <p:spPr>
          <a:xfrm>
            <a:off x="5803805" y="3558943"/>
            <a:ext cx="914400" cy="898194"/>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white"/>
                </a:solidFill>
                <a:effectLst/>
                <a:uLnTx/>
                <a:uFillTx/>
                <a:latin typeface="Aptos" panose="02110004020202020204"/>
                <a:ea typeface="+mn-ea"/>
                <a:cs typeface="+mn-cs"/>
              </a:rPr>
              <a:t>2 et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white"/>
                </a:solidFill>
                <a:effectLst/>
                <a:uLnTx/>
                <a:uFillTx/>
                <a:latin typeface="Aptos" panose="02110004020202020204"/>
                <a:ea typeface="+mn-ea"/>
                <a:cs typeface="+mn-cs"/>
              </a:rPr>
              <a:t>PPN</a:t>
            </a:r>
          </a:p>
        </p:txBody>
      </p:sp>
      <p:pic>
        <p:nvPicPr>
          <p:cNvPr id="12" name="Image 11" descr="Une image contenant Police, Graphique, capture d’écran, logo&#10;&#10;Le contenu généré par l’IA peut être incorrect.">
            <a:extLst>
              <a:ext uri="{FF2B5EF4-FFF2-40B4-BE49-F238E27FC236}">
                <a16:creationId xmlns:a16="http://schemas.microsoft.com/office/drawing/2014/main" id="{1E71A81D-804F-299C-D44A-F8287E094E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69937" y="5192262"/>
            <a:ext cx="1662462" cy="554154"/>
          </a:xfrm>
          <a:prstGeom prst="rect">
            <a:avLst/>
          </a:prstGeom>
        </p:spPr>
      </p:pic>
      <p:cxnSp>
        <p:nvCxnSpPr>
          <p:cNvPr id="17" name="Connecteur droit 16">
            <a:extLst>
              <a:ext uri="{FF2B5EF4-FFF2-40B4-BE49-F238E27FC236}">
                <a16:creationId xmlns:a16="http://schemas.microsoft.com/office/drawing/2014/main" id="{64BDBCE2-07C1-C138-717C-11B42BB1DBE4}"/>
              </a:ext>
            </a:extLst>
          </p:cNvPr>
          <p:cNvCxnSpPr>
            <a:cxnSpLocks/>
          </p:cNvCxnSpPr>
          <p:nvPr/>
        </p:nvCxnSpPr>
        <p:spPr>
          <a:xfrm flipH="1">
            <a:off x="5462349" y="-268941"/>
            <a:ext cx="38584" cy="7183097"/>
          </a:xfrm>
          <a:prstGeom prst="line">
            <a:avLst/>
          </a:prstGeom>
          <a:ln w="19050"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32" name="Graphique 31" descr="Coche avec un remplissage uni">
            <a:extLst>
              <a:ext uri="{FF2B5EF4-FFF2-40B4-BE49-F238E27FC236}">
                <a16:creationId xmlns:a16="http://schemas.microsoft.com/office/drawing/2014/main" id="{3F3743F1-68CA-A51A-0387-78544DC682A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62208" y="1056970"/>
            <a:ext cx="640207" cy="640207"/>
          </a:xfrm>
          <a:prstGeom prst="rect">
            <a:avLst/>
          </a:prstGeom>
        </p:spPr>
      </p:pic>
      <p:sp>
        <p:nvSpPr>
          <p:cNvPr id="43" name="ZoneTexte 42">
            <a:extLst>
              <a:ext uri="{FF2B5EF4-FFF2-40B4-BE49-F238E27FC236}">
                <a16:creationId xmlns:a16="http://schemas.microsoft.com/office/drawing/2014/main" id="{7F2D7614-58B2-3369-B0DD-9FC785CE6BAF}"/>
              </a:ext>
            </a:extLst>
          </p:cNvPr>
          <p:cNvSpPr txBox="1"/>
          <p:nvPr/>
        </p:nvSpPr>
        <p:spPr>
          <a:xfrm>
            <a:off x="6782817" y="3871585"/>
            <a:ext cx="199713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Cascadia Mono Light" panose="020B0609020000020004" pitchFamily="49" charset="0"/>
              </a:rPr>
              <a:t>Analyse requise</a:t>
            </a:r>
          </a:p>
        </p:txBody>
      </p:sp>
      <p:sp>
        <p:nvSpPr>
          <p:cNvPr id="2" name="ZoneTexte 1">
            <a:extLst>
              <a:ext uri="{FF2B5EF4-FFF2-40B4-BE49-F238E27FC236}">
                <a16:creationId xmlns:a16="http://schemas.microsoft.com/office/drawing/2014/main" id="{0887759A-61FC-DA18-3419-3435E2BB1ACD}"/>
              </a:ext>
            </a:extLst>
          </p:cNvPr>
          <p:cNvSpPr txBox="1"/>
          <p:nvPr/>
        </p:nvSpPr>
        <p:spPr>
          <a:xfrm>
            <a:off x="7301109" y="2453431"/>
            <a:ext cx="1789612" cy="369332"/>
          </a:xfrm>
          <a:prstGeom prst="rect">
            <a:avLst/>
          </a:prstGeom>
          <a:noFill/>
        </p:spPr>
        <p:txBody>
          <a:bodyPr wrap="square" rtlCol="0">
            <a:spAutoFit/>
          </a:bodyPr>
          <a:lstStyle/>
          <a:p>
            <a:r>
              <a:rPr lang="fr-FR" i="1">
                <a:solidFill>
                  <a:schemeClr val="accent6"/>
                </a:solidFill>
              </a:rPr>
              <a:t>Monographies</a:t>
            </a:r>
          </a:p>
        </p:txBody>
      </p:sp>
      <p:pic>
        <p:nvPicPr>
          <p:cNvPr id="3" name="Image 2">
            <a:extLst>
              <a:ext uri="{FF2B5EF4-FFF2-40B4-BE49-F238E27FC236}">
                <a16:creationId xmlns:a16="http://schemas.microsoft.com/office/drawing/2014/main" id="{7E8300A4-7DE3-875C-85DC-BAC278851695}"/>
              </a:ext>
            </a:extLst>
          </p:cNvPr>
          <p:cNvPicPr>
            <a:picLocks noChangeAspect="1"/>
          </p:cNvPicPr>
          <p:nvPr/>
        </p:nvPicPr>
        <p:blipFill>
          <a:blip r:embed="rId9"/>
          <a:stretch>
            <a:fillRect/>
          </a:stretch>
        </p:blipFill>
        <p:spPr>
          <a:xfrm>
            <a:off x="5604000" y="2119080"/>
            <a:ext cx="6588000" cy="182367"/>
          </a:xfrm>
          <a:prstGeom prst="rect">
            <a:avLst/>
          </a:prstGeom>
        </p:spPr>
      </p:pic>
    </p:spTree>
    <p:extLst>
      <p:ext uri="{BB962C8B-B14F-4D97-AF65-F5344CB8AC3E}">
        <p14:creationId xmlns:p14="http://schemas.microsoft.com/office/powerpoint/2010/main" val="2814745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0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63"/>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47"/>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91"/>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7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7"/>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69"/>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2" grpId="0" animBg="1"/>
      <p:bldP spid="6" grpId="0" animBg="1"/>
      <p:bldP spid="42" grpId="0"/>
      <p:bldP spid="44" grpId="0"/>
      <p:bldP spid="104" grpId="0"/>
      <p:bldP spid="151" grpId="0" animBg="1"/>
      <p:bldP spid="169" grpId="0"/>
      <p:bldP spid="171" grpId="0"/>
      <p:bldP spid="172" grpId="0"/>
      <p:bldP spid="191" grpId="0"/>
      <p:bldP spid="29" grpId="0" animBg="1"/>
      <p:bldP spid="36" grpId="0"/>
      <p:bldP spid="62" grpId="0"/>
      <p:bldP spid="64" grpId="0" animBg="1"/>
      <p:bldP spid="68" grpId="0" animBg="1"/>
      <p:bldP spid="69" grpId="0" animBg="1"/>
      <p:bldP spid="43"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9D6A80-B549-D1C3-9962-A828B872D1D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7470B5D-1A11-761F-1682-0DE534969988}"/>
              </a:ext>
            </a:extLst>
          </p:cNvPr>
          <p:cNvSpPr>
            <a:spLocks noGrp="1"/>
          </p:cNvSpPr>
          <p:nvPr>
            <p:ph type="title"/>
          </p:nvPr>
        </p:nvSpPr>
        <p:spPr/>
        <p:txBody>
          <a:bodyPr>
            <a:normAutofit/>
          </a:bodyPr>
          <a:lstStyle/>
          <a:p>
            <a:pPr>
              <a:defRPr/>
            </a:pPr>
            <a:r>
              <a:rPr lang="fr-FR">
                <a:solidFill>
                  <a:srgbClr val="84AD63"/>
                </a:solidFill>
              </a:rPr>
              <a:t>PARTIE 2 : comment exploiter les données DANS LE SUDOC ?</a:t>
            </a:r>
          </a:p>
        </p:txBody>
      </p:sp>
    </p:spTree>
    <p:extLst>
      <p:ext uri="{BB962C8B-B14F-4D97-AF65-F5344CB8AC3E}">
        <p14:creationId xmlns:p14="http://schemas.microsoft.com/office/powerpoint/2010/main" val="34130005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321755CA-40A0-F7CE-9712-77D8FB1A811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30C6C45-B1DE-AE38-AD29-EAAEAF14D52E}"/>
              </a:ext>
            </a:extLst>
          </p:cNvPr>
          <p:cNvSpPr>
            <a:spLocks noGrp="1"/>
          </p:cNvSpPr>
          <p:nvPr>
            <p:ph type="title"/>
          </p:nvPr>
        </p:nvSpPr>
        <p:spPr/>
        <p:txBody>
          <a:bodyPr/>
          <a:lstStyle/>
          <a:p>
            <a:pPr>
              <a:defRPr/>
            </a:pPr>
            <a:r>
              <a:rPr lang="fr-FR" sz="4000" b="1" cap="all">
                <a:solidFill>
                  <a:srgbClr val="CF491B"/>
                </a:solidFill>
                <a:latin typeface="Arial" panose="020B0604020202020204" pitchFamily="34" charset="0"/>
                <a:cs typeface="Arial" panose="020B0604020202020204" pitchFamily="34" charset="0"/>
              </a:rPr>
              <a:t>plan</a:t>
            </a:r>
          </a:p>
        </p:txBody>
      </p:sp>
      <p:sp>
        <p:nvSpPr>
          <p:cNvPr id="16387" name="Espace réservé du contenu 2">
            <a:extLst>
              <a:ext uri="{FF2B5EF4-FFF2-40B4-BE49-F238E27FC236}">
                <a16:creationId xmlns:a16="http://schemas.microsoft.com/office/drawing/2014/main" id="{45298338-863C-0C65-138A-8E27F485AB41}"/>
              </a:ext>
            </a:extLst>
          </p:cNvPr>
          <p:cNvSpPr>
            <a:spLocks noGrp="1"/>
          </p:cNvSpPr>
          <p:nvPr>
            <p:ph idx="1"/>
          </p:nvPr>
        </p:nvSpPr>
        <p:spPr>
          <a:xfrm>
            <a:off x="609600" y="1754219"/>
            <a:ext cx="10972800" cy="4310608"/>
          </a:xfrm>
        </p:spPr>
        <p:txBody>
          <a:bodyPr vert="horz" lIns="91440" tIns="45720" rIns="91440" bIns="45720" rtlCol="0" anchor="t">
            <a:normAutofit/>
          </a:bodyPr>
          <a:lstStyle/>
          <a:p>
            <a:pPr>
              <a:defRPr/>
            </a:pPr>
            <a:r>
              <a:rPr lang="fr-FR">
                <a:solidFill>
                  <a:srgbClr val="604A7B"/>
                </a:solidFill>
                <a:ea typeface="Calibri"/>
                <a:cs typeface="Calibri"/>
              </a:rPr>
              <a:t>Introduction</a:t>
            </a:r>
            <a:endParaRPr lang="fr-FR">
              <a:solidFill>
                <a:srgbClr val="604A7B"/>
              </a:solidFill>
            </a:endParaRPr>
          </a:p>
          <a:p>
            <a:pPr>
              <a:defRPr/>
            </a:pPr>
            <a:r>
              <a:rPr lang="fr-FR">
                <a:solidFill>
                  <a:srgbClr val="3D7EDB"/>
                </a:solidFill>
                <a:latin typeface="Arial"/>
                <a:cs typeface="Arial"/>
              </a:rPr>
              <a:t>Partie 1 : comment ça marche ? </a:t>
            </a:r>
          </a:p>
          <a:p>
            <a:pPr>
              <a:defRPr/>
            </a:pPr>
            <a:r>
              <a:rPr lang="fr-FR">
                <a:solidFill>
                  <a:srgbClr val="84AD63"/>
                </a:solidFill>
                <a:latin typeface="Arial"/>
                <a:cs typeface="Arial"/>
              </a:rPr>
              <a:t>Partie 2 : comment exploiter les données dans le </a:t>
            </a:r>
            <a:r>
              <a:rPr lang="fr-FR" err="1">
                <a:solidFill>
                  <a:srgbClr val="84AD63"/>
                </a:solidFill>
                <a:latin typeface="Arial"/>
                <a:cs typeface="Arial"/>
              </a:rPr>
              <a:t>Sudoc</a:t>
            </a:r>
            <a:r>
              <a:rPr lang="fr-FR">
                <a:solidFill>
                  <a:srgbClr val="84AD63"/>
                </a:solidFill>
                <a:latin typeface="Arial"/>
                <a:cs typeface="Arial"/>
              </a:rPr>
              <a:t> ?</a:t>
            </a:r>
          </a:p>
          <a:p>
            <a:pPr>
              <a:defRPr/>
            </a:pPr>
            <a:r>
              <a:rPr lang="fr-FR">
                <a:solidFill>
                  <a:srgbClr val="232A61"/>
                </a:solidFill>
                <a:latin typeface="Arial"/>
                <a:ea typeface="+mj-ea"/>
                <a:cs typeface="Arial"/>
              </a:rPr>
              <a:t>Partie 3 : comment participer au sein du réseau ?</a:t>
            </a:r>
          </a:p>
        </p:txBody>
      </p:sp>
    </p:spTree>
    <p:extLst>
      <p:ext uri="{BB962C8B-B14F-4D97-AF65-F5344CB8AC3E}">
        <p14:creationId xmlns:p14="http://schemas.microsoft.com/office/powerpoint/2010/main" val="9192592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F79050-5D10-6449-29A0-BF35DE4B8FB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93A2D4A-CAE8-D2D7-F791-054E3B897ED0}"/>
              </a:ext>
            </a:extLst>
          </p:cNvPr>
          <p:cNvSpPr>
            <a:spLocks noGrp="1"/>
          </p:cNvSpPr>
          <p:nvPr>
            <p:ph type="title"/>
          </p:nvPr>
        </p:nvSpPr>
        <p:spPr>
          <a:xfrm>
            <a:off x="629709" y="739776"/>
            <a:ext cx="11361208" cy="1362075"/>
          </a:xfrm>
        </p:spPr>
        <p:txBody>
          <a:bodyPr>
            <a:normAutofit/>
          </a:bodyPr>
          <a:lstStyle/>
          <a:p>
            <a:pPr>
              <a:defRPr/>
            </a:pPr>
            <a:r>
              <a:rPr lang="fr-FR">
                <a:solidFill>
                  <a:srgbClr val="84AD63"/>
                </a:solidFill>
                <a:latin typeface="+mn-lt"/>
              </a:rPr>
              <a:t>Identifier les notices de bouquet commercial</a:t>
            </a:r>
          </a:p>
        </p:txBody>
      </p:sp>
      <p:sp>
        <p:nvSpPr>
          <p:cNvPr id="4" name="ZoneTexte 3">
            <a:extLst>
              <a:ext uri="{FF2B5EF4-FFF2-40B4-BE49-F238E27FC236}">
                <a16:creationId xmlns:a16="http://schemas.microsoft.com/office/drawing/2014/main" id="{BBE612AF-D4DF-52DF-A893-C1A612D4EB6A}"/>
              </a:ext>
            </a:extLst>
          </p:cNvPr>
          <p:cNvSpPr txBox="1"/>
          <p:nvPr/>
        </p:nvSpPr>
        <p:spPr>
          <a:xfrm>
            <a:off x="629708" y="1778875"/>
            <a:ext cx="10278545" cy="3908762"/>
          </a:xfrm>
          <a:prstGeom prst="rect">
            <a:avLst/>
          </a:prstGeom>
          <a:noFill/>
        </p:spPr>
        <p:txBody>
          <a:bodyPr wrap="square">
            <a:spAutoFit/>
          </a:bodyPr>
          <a:lstStyle/>
          <a:p>
            <a:r>
              <a:rPr lang="fr-FR" sz="2400"/>
              <a:t>- Avec des commandes </a:t>
            </a:r>
            <a:r>
              <a:rPr lang="fr-FR" sz="2400" err="1"/>
              <a:t>WinIBW</a:t>
            </a:r>
            <a:r>
              <a:rPr lang="fr-FR" sz="2400"/>
              <a:t> : </a:t>
            </a:r>
          </a:p>
          <a:p>
            <a:pPr lvl="1"/>
            <a:r>
              <a:rPr lang="fr-FR" sz="2400" b="1">
                <a:ea typeface="Verdana" panose="020B0604030504040204" pitchFamily="34" charset="0"/>
              </a:rPr>
              <a:t>CHE SOU </a:t>
            </a:r>
            <a:r>
              <a:rPr lang="fr-FR" sz="2400" b="1" err="1">
                <a:ea typeface="Verdana" panose="020B0604030504040204" pitchFamily="34" charset="0"/>
              </a:rPr>
              <a:t>httpsbacon</a:t>
            </a:r>
            <a:r>
              <a:rPr lang="fr-FR" sz="2400" b="1">
                <a:ea typeface="Verdana" panose="020B0604030504040204" pitchFamily="34" charset="0"/>
              </a:rPr>
              <a:t>? </a:t>
            </a:r>
            <a:r>
              <a:rPr lang="fr-FR" sz="2400">
                <a:ea typeface="Verdana" panose="020B0604030504040204" pitchFamily="34" charset="0"/>
              </a:rPr>
              <a:t>: pour rechercher l’ensemble des notices bouquets </a:t>
            </a:r>
            <a:r>
              <a:rPr lang="fr-FR" sz="2400" err="1">
                <a:ea typeface="Verdana" panose="020B0604030504040204" pitchFamily="34" charset="0"/>
              </a:rPr>
              <a:t>Qp</a:t>
            </a:r>
            <a:endParaRPr lang="fr-FR" sz="2400">
              <a:ea typeface="Verdana" panose="020B0604030504040204" pitchFamily="34" charset="0"/>
            </a:endParaRPr>
          </a:p>
          <a:p>
            <a:pPr lvl="1"/>
            <a:r>
              <a:rPr lang="fr-FR" sz="2400" b="1">
                <a:ea typeface="Verdana" panose="020B0604030504040204" pitchFamily="34" charset="0"/>
              </a:rPr>
              <a:t>CHE BOU [+ DIFFUSEUR]? </a:t>
            </a:r>
            <a:r>
              <a:rPr lang="fr-FR" sz="2400">
                <a:ea typeface="Verdana" panose="020B0604030504040204" pitchFamily="34" charset="0"/>
              </a:rPr>
              <a:t>: pour rechercher une notice bouquet</a:t>
            </a:r>
          </a:p>
          <a:p>
            <a:r>
              <a:rPr lang="fr-FR" sz="2400">
                <a:ea typeface="Verdana" panose="020B0604030504040204" pitchFamily="34" charset="0"/>
              </a:rPr>
              <a:t>	Exemple : CHE BOU ENI?</a:t>
            </a:r>
          </a:p>
          <a:p>
            <a:pPr lvl="1"/>
            <a:r>
              <a:rPr lang="fr-FR" sz="2000"/>
              <a:t>Exemples : </a:t>
            </a:r>
          </a:p>
          <a:p>
            <a:pPr lvl="2"/>
            <a:r>
              <a:rPr lang="fr-FR" sz="2000"/>
              <a:t>039 ##‎$aEPISCIENCES_GLOBAL_ALLJOURNALS‎$2BACON</a:t>
            </a:r>
          </a:p>
          <a:p>
            <a:pPr lvl="2"/>
            <a:r>
              <a:rPr lang="fr-FR" sz="2000"/>
              <a:t>039 ##‎$aCLASSIQUESGARNIER_COUPERIN_GARNIER</a:t>
            </a:r>
          </a:p>
          <a:p>
            <a:endParaRPr lang="fr-FR" sz="2400"/>
          </a:p>
          <a:p>
            <a:r>
              <a:rPr lang="fr-FR" sz="2400"/>
              <a:t>- Par webservice :</a:t>
            </a:r>
          </a:p>
          <a:p>
            <a:pPr lvl="1"/>
            <a:r>
              <a:rPr lang="fr-FR" sz="2400">
                <a:solidFill>
                  <a:srgbClr val="1D1C1D"/>
                </a:solidFill>
                <a:latin typeface="Slack-Lato"/>
              </a:rPr>
              <a:t>Liste des bouquets </a:t>
            </a:r>
            <a:r>
              <a:rPr lang="fr-FR" sz="2400" u="sng">
                <a:solidFill>
                  <a:srgbClr val="84AD63"/>
                </a:solidFill>
                <a:hlinkClick r:id="rId3" tooltip="http://www.sudoc.fr/services/listebouquets/">
                  <a:extLst>
                    <a:ext uri="{A12FA001-AC4F-418D-AE19-62706E023703}">
                      <ahyp:hlinkClr xmlns:ahyp="http://schemas.microsoft.com/office/drawing/2018/hyperlinkcolor" val="tx"/>
                    </a:ext>
                  </a:extLst>
                </a:hlinkClick>
              </a:rPr>
              <a:t>http://www.sudoc.fr/services/listebouquets/</a:t>
            </a:r>
            <a:endParaRPr lang="fr-FR" sz="2400" u="sng">
              <a:solidFill>
                <a:srgbClr val="84AD63"/>
              </a:solidFill>
            </a:endParaRPr>
          </a:p>
          <a:p>
            <a:r>
              <a:rPr lang="fr-FR" sz="2000"/>
              <a:t> </a:t>
            </a:r>
          </a:p>
        </p:txBody>
      </p:sp>
      <p:sp>
        <p:nvSpPr>
          <p:cNvPr id="7" name="Ellipse 6">
            <a:extLst>
              <a:ext uri="{FF2B5EF4-FFF2-40B4-BE49-F238E27FC236}">
                <a16:creationId xmlns:a16="http://schemas.microsoft.com/office/drawing/2014/main" id="{E307F231-A9FE-0CA9-A112-2A903927C9AE}"/>
              </a:ext>
            </a:extLst>
          </p:cNvPr>
          <p:cNvSpPr/>
          <p:nvPr/>
        </p:nvSpPr>
        <p:spPr>
          <a:xfrm>
            <a:off x="8820819" y="4445682"/>
            <a:ext cx="3354835" cy="3345084"/>
          </a:xfrm>
          <a:prstGeom prst="ellipse">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descr="Une image contenant Police, Graphique, capture d’écran, logo&#10;&#10;Le contenu généré par l’IA peut être incorrect.">
            <a:extLst>
              <a:ext uri="{FF2B5EF4-FFF2-40B4-BE49-F238E27FC236}">
                <a16:creationId xmlns:a16="http://schemas.microsoft.com/office/drawing/2014/main" id="{F38FF1C6-9552-0246-7A67-65D7C44DED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23768" y="5104019"/>
            <a:ext cx="2013177" cy="671059"/>
          </a:xfrm>
          <a:prstGeom prst="rect">
            <a:avLst/>
          </a:prstGeom>
        </p:spPr>
      </p:pic>
      <p:sp>
        <p:nvSpPr>
          <p:cNvPr id="11" name="ZoneTexte 10">
            <a:extLst>
              <a:ext uri="{FF2B5EF4-FFF2-40B4-BE49-F238E27FC236}">
                <a16:creationId xmlns:a16="http://schemas.microsoft.com/office/drawing/2014/main" id="{B0EB040F-737F-6893-A7D3-A2817CCAF787}"/>
              </a:ext>
            </a:extLst>
          </p:cNvPr>
          <p:cNvSpPr txBox="1"/>
          <p:nvPr/>
        </p:nvSpPr>
        <p:spPr>
          <a:xfrm>
            <a:off x="8677407" y="5842337"/>
            <a:ext cx="3641658"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u="sng" kern="1200">
                <a:effectLst/>
                <a:latin typeface="Cascadia Mono Light" panose="020B0609020000020004" pitchFamily="49" charset="0"/>
                <a:ea typeface="Cascadia Mono Light" panose="020B0609020000020004" pitchFamily="49" charset="0"/>
                <a:cs typeface="Cascadia Mono Light" panose="020B0609020000020004" pitchFamily="49" charset="0"/>
              </a:rPr>
              <a:t>https://bacon.abes.fr/</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u="sng" kern="1200">
                <a:effectLst/>
                <a:latin typeface="Cascadia Mono Light" panose="020B0609020000020004" pitchFamily="49" charset="0"/>
                <a:ea typeface="Cascadia Mono Light" panose="020B0609020000020004" pitchFamily="49" charset="0"/>
                <a:cs typeface="Cascadia Mono Light" panose="020B0609020000020004" pitchFamily="49" charset="0"/>
              </a:rPr>
              <a:t>list.xml</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000" u="sng" kern="1200">
              <a:solidFill>
                <a:schemeClr val="tx1"/>
              </a:solidFill>
              <a:effectLst/>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spTree>
    <p:extLst>
      <p:ext uri="{BB962C8B-B14F-4D97-AF65-F5344CB8AC3E}">
        <p14:creationId xmlns:p14="http://schemas.microsoft.com/office/powerpoint/2010/main" val="34866786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A0425-0251-843E-3187-6987655F619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77A3100-FAA2-8D0D-0945-7AC5805E9A78}"/>
              </a:ext>
            </a:extLst>
          </p:cNvPr>
          <p:cNvSpPr>
            <a:spLocks noGrp="1"/>
          </p:cNvSpPr>
          <p:nvPr>
            <p:ph type="title"/>
          </p:nvPr>
        </p:nvSpPr>
        <p:spPr>
          <a:xfrm>
            <a:off x="629709" y="739776"/>
            <a:ext cx="11361208" cy="1362075"/>
          </a:xfrm>
        </p:spPr>
        <p:txBody>
          <a:bodyPr>
            <a:normAutofit/>
          </a:bodyPr>
          <a:lstStyle/>
          <a:p>
            <a:pPr>
              <a:defRPr/>
            </a:pPr>
            <a:r>
              <a:rPr lang="fr-FR">
                <a:solidFill>
                  <a:srgbClr val="84AD63"/>
                </a:solidFill>
                <a:latin typeface="+mn-lt"/>
              </a:rPr>
              <a:t>Identifier les notices de bouquet commercial</a:t>
            </a:r>
          </a:p>
        </p:txBody>
      </p:sp>
      <p:pic>
        <p:nvPicPr>
          <p:cNvPr id="3" name="20251013-1034-16.4730296">
            <a:hlinkClick r:id="" action="ppaction://media"/>
            <a:extLst>
              <a:ext uri="{FF2B5EF4-FFF2-40B4-BE49-F238E27FC236}">
                <a16:creationId xmlns:a16="http://schemas.microsoft.com/office/drawing/2014/main" id="{D723E7AE-F181-51A0-B6B3-674009F6258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32264" y="1545814"/>
            <a:ext cx="9156097" cy="4314573"/>
          </a:xfrm>
          <a:prstGeom prst="rect">
            <a:avLst/>
          </a:prstGeom>
        </p:spPr>
      </p:pic>
    </p:spTree>
    <p:extLst>
      <p:ext uri="{BB962C8B-B14F-4D97-AF65-F5344CB8AC3E}">
        <p14:creationId xmlns:p14="http://schemas.microsoft.com/office/powerpoint/2010/main" val="3180089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4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9A70E9-78FD-7DC0-D5F0-812E661908E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95D43B4-6A57-218E-A1E9-99764CD782A2}"/>
              </a:ext>
            </a:extLst>
          </p:cNvPr>
          <p:cNvSpPr>
            <a:spLocks noGrp="1"/>
          </p:cNvSpPr>
          <p:nvPr>
            <p:ph type="title"/>
          </p:nvPr>
        </p:nvSpPr>
        <p:spPr>
          <a:xfrm>
            <a:off x="629709" y="739776"/>
            <a:ext cx="10363200" cy="1362075"/>
          </a:xfrm>
        </p:spPr>
        <p:txBody>
          <a:bodyPr>
            <a:normAutofit/>
          </a:bodyPr>
          <a:lstStyle/>
          <a:p>
            <a:pPr>
              <a:defRPr/>
            </a:pPr>
            <a:r>
              <a:rPr lang="fr-FR">
                <a:solidFill>
                  <a:srgbClr val="84AD63"/>
                </a:solidFill>
                <a:latin typeface="+mn-lt"/>
              </a:rPr>
              <a:t>Identifier les notices dans un bouquet</a:t>
            </a:r>
          </a:p>
        </p:txBody>
      </p:sp>
      <p:sp>
        <p:nvSpPr>
          <p:cNvPr id="4" name="ZoneTexte 3">
            <a:extLst>
              <a:ext uri="{FF2B5EF4-FFF2-40B4-BE49-F238E27FC236}">
                <a16:creationId xmlns:a16="http://schemas.microsoft.com/office/drawing/2014/main" id="{3FB1C321-FDE0-FC62-A1AC-D4B3A22A34D1}"/>
              </a:ext>
            </a:extLst>
          </p:cNvPr>
          <p:cNvSpPr txBox="1"/>
          <p:nvPr/>
        </p:nvSpPr>
        <p:spPr>
          <a:xfrm>
            <a:off x="629709" y="1627845"/>
            <a:ext cx="11423394" cy="4154984"/>
          </a:xfrm>
          <a:prstGeom prst="rect">
            <a:avLst/>
          </a:prstGeom>
          <a:noFill/>
        </p:spPr>
        <p:txBody>
          <a:bodyPr wrap="square">
            <a:spAutoFit/>
          </a:bodyPr>
          <a:lstStyle/>
          <a:p>
            <a:r>
              <a:rPr lang="fr-FR" sz="2400"/>
              <a:t>La commande </a:t>
            </a:r>
            <a:r>
              <a:rPr lang="fr-FR" sz="2400" err="1"/>
              <a:t>WinIBW</a:t>
            </a:r>
            <a:r>
              <a:rPr lang="fr-FR" sz="2400"/>
              <a:t> en deux étapes : </a:t>
            </a:r>
          </a:p>
          <a:p>
            <a:pPr lvl="1"/>
            <a:r>
              <a:rPr lang="fr-FR" sz="2400"/>
              <a:t>1. </a:t>
            </a:r>
            <a:r>
              <a:rPr lang="fr-FR" sz="2400" b="1"/>
              <a:t>CHE PPN BOU </a:t>
            </a:r>
            <a:r>
              <a:rPr lang="fr-FR" sz="2400" b="1">
                <a:ea typeface="Verdana" panose="020B0604030504040204" pitchFamily="34" charset="0"/>
              </a:rPr>
              <a:t>[+ DIFFUSEUR]?</a:t>
            </a:r>
            <a:endParaRPr lang="fr-FR" sz="2400"/>
          </a:p>
          <a:p>
            <a:pPr lvl="1"/>
            <a:r>
              <a:rPr lang="fr-FR" sz="2400"/>
              <a:t>2. </a:t>
            </a:r>
            <a:r>
              <a:rPr lang="fr-FR" sz="2400" b="1"/>
              <a:t>REL</a:t>
            </a:r>
          </a:p>
          <a:p>
            <a:endParaRPr lang="fr-FR" sz="2400"/>
          </a:p>
          <a:p>
            <a:r>
              <a:rPr lang="fr-FR" sz="2400"/>
              <a:t>Possibilité d’exploiter l’index CDI (Code de Diffusion)</a:t>
            </a:r>
          </a:p>
          <a:p>
            <a:pPr marL="342900" indent="-342900">
              <a:buFont typeface="Symbol" panose="05050102010706020507" pitchFamily="18" charset="2"/>
              <a:buChar char="Þ"/>
            </a:pPr>
            <a:r>
              <a:rPr lang="fr-FR" sz="2400"/>
              <a:t>Renseigner préalablement l’identifiant du bouquet (= zone 039 de la notice bouquet) dans la </a:t>
            </a:r>
            <a:r>
              <a:rPr lang="fr-FR" sz="2400" b="1">
                <a:solidFill>
                  <a:schemeClr val="accent3">
                    <a:lumMod val="75000"/>
                  </a:schemeClr>
                </a:solidFill>
              </a:rPr>
              <a:t>sous-zone E856$x </a:t>
            </a:r>
            <a:r>
              <a:rPr lang="fr-FR" sz="2400"/>
              <a:t>de l’exemplaire.</a:t>
            </a:r>
          </a:p>
          <a:p>
            <a:endParaRPr lang="fr-FR" sz="2400"/>
          </a:p>
          <a:p>
            <a:r>
              <a:rPr lang="fr-FR" sz="2400"/>
              <a:t>Cette sous-zone est indexée dans l’index CDI.</a:t>
            </a:r>
            <a:endParaRPr lang="fr-FR" sz="2400" b="1"/>
          </a:p>
          <a:p>
            <a:endParaRPr lang="fr-FR" sz="2400"/>
          </a:p>
          <a:p>
            <a:endParaRPr lang="fr-FR" sz="2400"/>
          </a:p>
        </p:txBody>
      </p:sp>
      <p:sp>
        <p:nvSpPr>
          <p:cNvPr id="3" name="Ellipse 2">
            <a:extLst>
              <a:ext uri="{FF2B5EF4-FFF2-40B4-BE49-F238E27FC236}">
                <a16:creationId xmlns:a16="http://schemas.microsoft.com/office/drawing/2014/main" id="{F8B6963E-D856-7B6D-ABC5-A1FB30AF26E2}"/>
              </a:ext>
            </a:extLst>
          </p:cNvPr>
          <p:cNvSpPr/>
          <p:nvPr/>
        </p:nvSpPr>
        <p:spPr>
          <a:xfrm>
            <a:off x="8837165" y="4063717"/>
            <a:ext cx="3354835" cy="3345084"/>
          </a:xfrm>
          <a:prstGeom prst="ellipse">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Police, Graphique, capture d’écran, logo&#10;&#10;Le contenu généré par l’IA peut être incorrect.">
            <a:extLst>
              <a:ext uri="{FF2B5EF4-FFF2-40B4-BE49-F238E27FC236}">
                <a16:creationId xmlns:a16="http://schemas.microsoft.com/office/drawing/2014/main" id="{5762687D-F140-E4FE-C181-C1D57D27F0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7992" y="4616969"/>
            <a:ext cx="2013177" cy="671059"/>
          </a:xfrm>
          <a:prstGeom prst="rect">
            <a:avLst/>
          </a:prstGeom>
        </p:spPr>
      </p:pic>
      <p:sp>
        <p:nvSpPr>
          <p:cNvPr id="6" name="ZoneTexte 5">
            <a:extLst>
              <a:ext uri="{FF2B5EF4-FFF2-40B4-BE49-F238E27FC236}">
                <a16:creationId xmlns:a16="http://schemas.microsoft.com/office/drawing/2014/main" id="{DC57A341-44DA-5D06-1027-CCC91B621BCD}"/>
              </a:ext>
            </a:extLst>
          </p:cNvPr>
          <p:cNvSpPr txBox="1"/>
          <p:nvPr/>
        </p:nvSpPr>
        <p:spPr>
          <a:xfrm>
            <a:off x="8693752" y="5469300"/>
            <a:ext cx="3641658"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u="sng" kern="1200">
                <a:effectLst/>
                <a:latin typeface="Cascadia Mono Light" panose="020B0609020000020004" pitchFamily="49" charset="0"/>
                <a:ea typeface="Cascadia Mono Light" panose="020B0609020000020004" pitchFamily="49" charset="0"/>
                <a:cs typeface="Cascadia Mono Light" panose="020B0609020000020004" pitchFamily="49" charset="0"/>
              </a:rPr>
              <a:t>http://bacon.abes.fr/</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u="sng" kern="1200">
                <a:effectLst/>
                <a:latin typeface="Cascadia Mono Light" panose="020B0609020000020004" pitchFamily="49" charset="0"/>
                <a:ea typeface="Cascadia Mono Light" panose="020B0609020000020004" pitchFamily="49" charset="0"/>
                <a:cs typeface="Cascadia Mono Light" panose="020B0609020000020004" pitchFamily="49" charset="0"/>
              </a:rPr>
              <a:t>package2kbart/</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u="sng" kern="1200">
                <a:effectLst/>
                <a:latin typeface="Cascadia Mono Light" panose="020B0609020000020004" pitchFamily="49" charset="0"/>
                <a:ea typeface="Cascadia Mono Light" panose="020B0609020000020004" pitchFamily="49" charset="0"/>
                <a:cs typeface="Cascadia Mono Light" panose="020B0609020000020004" pitchFamily="49" charset="0"/>
              </a:rPr>
              <a:t>ENI_GLOBAL_ALLEBOOKS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000" kern="1200">
              <a:solidFill>
                <a:schemeClr val="tx1"/>
              </a:solidFill>
              <a:effectLst/>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spTree>
    <p:extLst>
      <p:ext uri="{BB962C8B-B14F-4D97-AF65-F5344CB8AC3E}">
        <p14:creationId xmlns:p14="http://schemas.microsoft.com/office/powerpoint/2010/main" val="6823357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ACB10F-7AC7-29E3-1D5E-4AD14664777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AB8F372-2A01-BA72-1B91-94DDC89CD2F1}"/>
              </a:ext>
            </a:extLst>
          </p:cNvPr>
          <p:cNvSpPr>
            <a:spLocks noGrp="1"/>
          </p:cNvSpPr>
          <p:nvPr>
            <p:ph type="title"/>
          </p:nvPr>
        </p:nvSpPr>
        <p:spPr>
          <a:xfrm>
            <a:off x="629709" y="739776"/>
            <a:ext cx="10363200" cy="1362075"/>
          </a:xfrm>
        </p:spPr>
        <p:txBody>
          <a:bodyPr>
            <a:normAutofit/>
          </a:bodyPr>
          <a:lstStyle/>
          <a:p>
            <a:pPr>
              <a:defRPr/>
            </a:pPr>
            <a:r>
              <a:rPr lang="fr-FR">
                <a:solidFill>
                  <a:srgbClr val="84AD63"/>
                </a:solidFill>
                <a:latin typeface="+mn-lt"/>
              </a:rPr>
              <a:t>Croiser les titres avec ses propres localisations</a:t>
            </a:r>
          </a:p>
        </p:txBody>
      </p:sp>
      <p:sp>
        <p:nvSpPr>
          <p:cNvPr id="7" name="ZoneTexte 6">
            <a:extLst>
              <a:ext uri="{FF2B5EF4-FFF2-40B4-BE49-F238E27FC236}">
                <a16:creationId xmlns:a16="http://schemas.microsoft.com/office/drawing/2014/main" id="{29A253D0-05E9-0B0E-7740-5686D864704A}"/>
              </a:ext>
            </a:extLst>
          </p:cNvPr>
          <p:cNvSpPr txBox="1"/>
          <p:nvPr/>
        </p:nvSpPr>
        <p:spPr>
          <a:xfrm>
            <a:off x="629710" y="2074456"/>
            <a:ext cx="10363199" cy="4247317"/>
          </a:xfrm>
          <a:prstGeom prst="rect">
            <a:avLst/>
          </a:prstGeom>
          <a:noFill/>
        </p:spPr>
        <p:txBody>
          <a:bodyPr wrap="square" lIns="91440" tIns="45720" rIns="91440" bIns="45720" anchor="t">
            <a:spAutoFit/>
          </a:bodyPr>
          <a:lstStyle/>
          <a:p>
            <a:r>
              <a:rPr lang="fr-FR">
                <a:solidFill>
                  <a:srgbClr val="1D1C1D"/>
                </a:solidFill>
                <a:latin typeface="Slack-Lato"/>
              </a:rPr>
              <a:t>Dans tous les cas :</a:t>
            </a:r>
          </a:p>
          <a:p>
            <a:pPr marL="1257300" marR="0" lvl="2"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1800" b="1" i="0" u="none" strike="noStrike" kern="1200" cap="none" spc="0" normalizeH="0" baseline="0" noProof="0">
                <a:ln>
                  <a:noFill/>
                </a:ln>
                <a:solidFill>
                  <a:srgbClr val="000000"/>
                </a:solidFill>
                <a:effectLst/>
                <a:uLnTx/>
                <a:uFillTx/>
                <a:latin typeface="Calibri"/>
                <a:ea typeface="Calibri"/>
                <a:cs typeface="Calibri"/>
              </a:rPr>
              <a:t>CHE BOU </a:t>
            </a:r>
            <a:r>
              <a:rPr kumimoji="0" lang="fr-FR" sz="1800" i="1" u="none" strike="noStrike" kern="1200" cap="none" spc="0" normalizeH="0" baseline="0" noProof="0" err="1">
                <a:ln>
                  <a:noFill/>
                </a:ln>
                <a:solidFill>
                  <a:srgbClr val="000000"/>
                </a:solidFill>
                <a:effectLst/>
                <a:uLnTx/>
                <a:uFillTx/>
                <a:latin typeface="Calibri"/>
                <a:ea typeface="Calibri"/>
                <a:cs typeface="Calibri"/>
              </a:rPr>
              <a:t>nom_du_bouquet</a:t>
            </a:r>
            <a:r>
              <a:rPr kumimoji="0" lang="fr-FR" sz="1800" i="1" u="none" strike="noStrike" kern="1200" cap="none" spc="0" normalizeH="0" baseline="0" noProof="0">
                <a:ln>
                  <a:noFill/>
                </a:ln>
                <a:solidFill>
                  <a:srgbClr val="000000"/>
                </a:solidFill>
                <a:effectLst/>
                <a:uLnTx/>
                <a:uFillTx/>
                <a:latin typeface="Calibri"/>
                <a:ea typeface="Calibri"/>
                <a:cs typeface="Calibri"/>
              </a:rPr>
              <a:t> </a:t>
            </a:r>
            <a:r>
              <a:rPr kumimoji="0" lang="fr-FR" sz="1800" b="0" i="1" u="none" strike="noStrike" kern="1200" cap="none" spc="0" normalizeH="0" baseline="0" noProof="0">
                <a:ln>
                  <a:noFill/>
                </a:ln>
                <a:solidFill>
                  <a:srgbClr val="000000"/>
                </a:solidFill>
                <a:effectLst/>
                <a:uLnTx/>
                <a:uFillTx/>
                <a:latin typeface="Calibri"/>
                <a:ea typeface="Calibri"/>
                <a:cs typeface="Calibri"/>
              </a:rPr>
              <a:t>ou </a:t>
            </a:r>
            <a:r>
              <a:rPr kumimoji="0" lang="fr-FR" sz="1800" b="1" i="0" u="none" strike="noStrike" kern="1200" cap="none" spc="0" normalizeH="0" baseline="0" noProof="0">
                <a:ln>
                  <a:noFill/>
                </a:ln>
                <a:solidFill>
                  <a:srgbClr val="000000"/>
                </a:solidFill>
                <a:effectLst/>
                <a:uLnTx/>
                <a:uFillTx/>
                <a:latin typeface="Calibri"/>
                <a:ea typeface="Calibri"/>
                <a:cs typeface="Calibri"/>
              </a:rPr>
              <a:t>CHE PPN</a:t>
            </a:r>
            <a:r>
              <a:rPr kumimoji="0" lang="fr-FR" sz="1800" b="0" i="1" u="none" strike="noStrike" kern="1200" cap="none" spc="0" normalizeH="0" baseline="0" noProof="0">
                <a:ln>
                  <a:noFill/>
                </a:ln>
                <a:solidFill>
                  <a:srgbClr val="000000"/>
                </a:solidFill>
                <a:effectLst/>
                <a:uLnTx/>
                <a:uFillTx/>
                <a:latin typeface="Calibri"/>
                <a:ea typeface="Calibri"/>
                <a:cs typeface="Calibri"/>
              </a:rPr>
              <a:t> </a:t>
            </a:r>
            <a:r>
              <a:rPr kumimoji="0" lang="fr-FR" sz="1800" b="0" i="1" u="none" strike="noStrike" kern="1200" cap="none" spc="0" normalizeH="0" baseline="0" noProof="0" err="1">
                <a:ln>
                  <a:noFill/>
                </a:ln>
                <a:solidFill>
                  <a:srgbClr val="000000"/>
                </a:solidFill>
                <a:effectLst/>
                <a:uLnTx/>
                <a:uFillTx/>
                <a:latin typeface="Calibri"/>
                <a:ea typeface="Calibri"/>
                <a:cs typeface="Calibri"/>
              </a:rPr>
              <a:t>ppn_du_bouquet</a:t>
            </a:r>
            <a:r>
              <a:rPr kumimoji="0" lang="fr-FR" sz="1800" b="0" i="1" u="none" strike="noStrike" kern="1200" cap="none" spc="0" normalizeH="0" baseline="0" noProof="0">
                <a:ln>
                  <a:noFill/>
                </a:ln>
                <a:solidFill>
                  <a:srgbClr val="000000"/>
                </a:solidFill>
                <a:effectLst/>
                <a:uLnTx/>
                <a:uFillTx/>
                <a:latin typeface="Calibri"/>
                <a:ea typeface="Calibri"/>
                <a:cs typeface="Calibri"/>
              </a:rPr>
              <a:t> + </a:t>
            </a:r>
            <a:r>
              <a:rPr kumimoji="0" lang="fr-FR" sz="1800" b="1" i="1" u="none" strike="noStrike" kern="1200" cap="none" spc="0" normalizeH="0" baseline="0" noProof="0">
                <a:ln>
                  <a:noFill/>
                </a:ln>
                <a:solidFill>
                  <a:srgbClr val="000000"/>
                </a:solidFill>
                <a:effectLst/>
                <a:uLnTx/>
                <a:uFillTx/>
                <a:latin typeface="Calibri"/>
                <a:ea typeface="Calibri"/>
                <a:cs typeface="Calibri"/>
              </a:rPr>
              <a:t>REL</a:t>
            </a:r>
          </a:p>
          <a:p>
            <a:pPr marL="1657350" marR="0" lvl="3"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fr-FR" sz="1800" b="0" i="0" u="none" strike="noStrike" kern="1200" cap="none" spc="0" normalizeH="0" baseline="0" noProof="0">
                <a:ln>
                  <a:noFill/>
                </a:ln>
                <a:solidFill>
                  <a:srgbClr val="000000"/>
                </a:solidFill>
                <a:effectLst/>
                <a:uLnTx/>
                <a:uFillTx/>
                <a:latin typeface="Calibri"/>
                <a:ea typeface="Calibri"/>
                <a:cs typeface="Calibri"/>
              </a:rPr>
              <a:t>Si besoin HIS pour voir le numéro du lot de résultats (ex. S2)</a:t>
            </a:r>
            <a:endParaRPr kumimoji="0" lang="fr-FR" sz="1800" b="0" i="1" u="none" strike="noStrike" kern="1200" cap="none" spc="0" normalizeH="0" baseline="0" noProof="0">
              <a:ln>
                <a:noFill/>
              </a:ln>
              <a:solidFill>
                <a:srgbClr val="000000"/>
              </a:solidFill>
              <a:effectLst/>
              <a:uLnTx/>
              <a:uFillTx/>
              <a:latin typeface="Calibri"/>
              <a:ea typeface="Calibri"/>
              <a:cs typeface="Calibri"/>
            </a:endParaRPr>
          </a:p>
          <a:p>
            <a:r>
              <a:rPr lang="fr-FR">
                <a:solidFill>
                  <a:srgbClr val="1D1C1D"/>
                </a:solidFill>
                <a:latin typeface="Slack-Lato"/>
              </a:rPr>
              <a:t>Comment obtenir </a:t>
            </a:r>
            <a:r>
              <a:rPr lang="fr-FR" b="0" i="0">
                <a:solidFill>
                  <a:srgbClr val="1D1C1D"/>
                </a:solidFill>
                <a:effectLst/>
                <a:latin typeface="Slack-Lato"/>
              </a:rPr>
              <a:t> :</a:t>
            </a:r>
          </a:p>
          <a:p>
            <a:pPr marL="742950" lvl="1" indent="-285750">
              <a:buFont typeface="Arial" panose="020B0604020202020204" pitchFamily="34" charset="0"/>
              <a:buChar char="•"/>
            </a:pPr>
            <a:r>
              <a:rPr lang="fr-FR">
                <a:solidFill>
                  <a:srgbClr val="000000"/>
                </a:solidFill>
                <a:latin typeface="Calibri"/>
                <a:ea typeface="Calibri"/>
                <a:cs typeface="Calibri"/>
              </a:rPr>
              <a:t>Les notices liées à un bouquet et </a:t>
            </a:r>
            <a:r>
              <a:rPr lang="fr-FR" b="1">
                <a:solidFill>
                  <a:srgbClr val="84AD63"/>
                </a:solidFill>
                <a:latin typeface="Calibri"/>
                <a:ea typeface="Calibri"/>
                <a:cs typeface="Calibri"/>
              </a:rPr>
              <a:t>localisées</a:t>
            </a:r>
            <a:r>
              <a:rPr lang="fr-FR">
                <a:solidFill>
                  <a:srgbClr val="00B050"/>
                </a:solidFill>
                <a:latin typeface="Calibri"/>
                <a:ea typeface="Calibri"/>
                <a:cs typeface="Calibri"/>
              </a:rPr>
              <a:t> </a:t>
            </a:r>
            <a:r>
              <a:rPr lang="fr-FR">
                <a:latin typeface="Calibri"/>
                <a:ea typeface="Calibri"/>
                <a:cs typeface="Calibri"/>
              </a:rPr>
              <a:t>par un RCR</a:t>
            </a:r>
          </a:p>
          <a:p>
            <a:pPr marL="1257300" marR="0" lvl="2"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1800" b="1" i="0" u="none" strike="noStrike" kern="1200" cap="none" spc="0" normalizeH="0" baseline="0" noProof="0">
                <a:ln>
                  <a:noFill/>
                </a:ln>
                <a:solidFill>
                  <a:srgbClr val="000000"/>
                </a:solidFill>
                <a:effectLst/>
                <a:uLnTx/>
                <a:uFillTx/>
                <a:latin typeface="Calibri"/>
                <a:ea typeface="Calibri"/>
                <a:cs typeface="Calibri"/>
              </a:rPr>
              <a:t>CHE </a:t>
            </a:r>
            <a:r>
              <a:rPr kumimoji="0" lang="fr-FR" sz="1800" i="0" u="none" strike="noStrike" kern="1200" cap="none" spc="0" normalizeH="0" baseline="0" noProof="0">
                <a:ln>
                  <a:noFill/>
                </a:ln>
                <a:solidFill>
                  <a:srgbClr val="000000"/>
                </a:solidFill>
                <a:effectLst/>
                <a:uLnTx/>
                <a:uFillTx/>
                <a:latin typeface="Calibri"/>
                <a:ea typeface="Calibri"/>
                <a:cs typeface="Calibri"/>
              </a:rPr>
              <a:t>S2</a:t>
            </a:r>
            <a:r>
              <a:rPr kumimoji="0" lang="fr-FR" sz="1800" b="1" i="0" u="none" strike="noStrike" kern="1200" cap="none" spc="0" normalizeH="0" baseline="0" noProof="0">
                <a:ln>
                  <a:noFill/>
                </a:ln>
                <a:solidFill>
                  <a:srgbClr val="000000"/>
                </a:solidFill>
                <a:effectLst/>
                <a:uLnTx/>
                <a:uFillTx/>
                <a:latin typeface="Calibri"/>
                <a:ea typeface="Calibri"/>
                <a:cs typeface="Calibri"/>
              </a:rPr>
              <a:t> ET RBC </a:t>
            </a:r>
            <a:r>
              <a:rPr kumimoji="0" lang="fr-FR" sz="1800" i="1" u="none" strike="noStrike" kern="1200" cap="none" spc="0" normalizeH="0" baseline="0" noProof="0" err="1">
                <a:ln>
                  <a:noFill/>
                </a:ln>
                <a:solidFill>
                  <a:srgbClr val="000000"/>
                </a:solidFill>
                <a:effectLst/>
                <a:uLnTx/>
                <a:uFillTx/>
                <a:latin typeface="Calibri"/>
                <a:ea typeface="Calibri"/>
                <a:cs typeface="Calibri"/>
              </a:rPr>
              <a:t>identifiant_RCR</a:t>
            </a:r>
            <a:endParaRPr lang="fr-FR">
              <a:latin typeface="Calibri"/>
              <a:ea typeface="Calibri"/>
              <a:cs typeface="Calibri"/>
            </a:endParaRPr>
          </a:p>
          <a:p>
            <a:pPr marL="742950" lvl="1" indent="-285750">
              <a:buFont typeface="Arial" panose="020B0604020202020204" pitchFamily="34" charset="0"/>
              <a:buChar char="•"/>
            </a:pPr>
            <a:r>
              <a:rPr lang="fr-FR">
                <a:latin typeface="Calibri"/>
                <a:ea typeface="Calibri"/>
                <a:cs typeface="Calibri"/>
              </a:rPr>
              <a:t>Les notices liées à un bouquet et </a:t>
            </a:r>
            <a:r>
              <a:rPr lang="fr-FR" b="1">
                <a:solidFill>
                  <a:srgbClr val="84AD63"/>
                </a:solidFill>
                <a:latin typeface="Calibri"/>
                <a:ea typeface="Calibri"/>
                <a:cs typeface="Calibri"/>
              </a:rPr>
              <a:t>non encore localisées </a:t>
            </a:r>
            <a:r>
              <a:rPr lang="fr-FR">
                <a:latin typeface="Calibri"/>
                <a:ea typeface="Calibri"/>
                <a:cs typeface="Calibri"/>
              </a:rPr>
              <a:t>par un RCR</a:t>
            </a:r>
          </a:p>
          <a:p>
            <a:pPr marL="1257300" marR="0" lvl="2"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1800" b="1" i="0" u="none" strike="noStrike" kern="1200" cap="none" spc="0" normalizeH="0" baseline="0" noProof="0">
                <a:ln>
                  <a:noFill/>
                </a:ln>
                <a:solidFill>
                  <a:srgbClr val="000000"/>
                </a:solidFill>
                <a:effectLst/>
                <a:uLnTx/>
                <a:uFillTx/>
                <a:latin typeface="Calibri"/>
                <a:ea typeface="Calibri"/>
                <a:cs typeface="Calibri"/>
              </a:rPr>
              <a:t>CHE </a:t>
            </a:r>
            <a:r>
              <a:rPr kumimoji="0" lang="fr-FR" sz="1800" i="0" u="none" strike="noStrike" kern="1200" cap="none" spc="0" normalizeH="0" baseline="0" noProof="0">
                <a:ln>
                  <a:noFill/>
                </a:ln>
                <a:solidFill>
                  <a:srgbClr val="000000"/>
                </a:solidFill>
                <a:effectLst/>
                <a:uLnTx/>
                <a:uFillTx/>
                <a:latin typeface="Calibri"/>
                <a:ea typeface="Calibri"/>
                <a:cs typeface="Calibri"/>
              </a:rPr>
              <a:t>S2</a:t>
            </a:r>
            <a:r>
              <a:rPr kumimoji="0" lang="fr-FR" sz="1800" b="1" i="0" u="none" strike="noStrike" kern="1200" cap="none" spc="0" normalizeH="0" baseline="0" noProof="0">
                <a:ln>
                  <a:noFill/>
                </a:ln>
                <a:solidFill>
                  <a:srgbClr val="000000"/>
                </a:solidFill>
                <a:effectLst/>
                <a:uLnTx/>
                <a:uFillTx/>
                <a:latin typeface="Calibri"/>
                <a:ea typeface="Calibri"/>
                <a:cs typeface="Calibri"/>
              </a:rPr>
              <a:t> SAUF RBC </a:t>
            </a:r>
            <a:r>
              <a:rPr kumimoji="0" lang="fr-FR" sz="1800" i="1" u="none" strike="noStrike" kern="1200" cap="none" spc="0" normalizeH="0" baseline="0" noProof="0" err="1">
                <a:ln>
                  <a:noFill/>
                </a:ln>
                <a:solidFill>
                  <a:srgbClr val="000000"/>
                </a:solidFill>
                <a:effectLst/>
                <a:uLnTx/>
                <a:uFillTx/>
                <a:latin typeface="Calibri"/>
                <a:ea typeface="Calibri"/>
                <a:cs typeface="Calibri"/>
              </a:rPr>
              <a:t>identifiant_RCR</a:t>
            </a:r>
            <a:endParaRPr kumimoji="0" lang="fr-FR" sz="1800" i="1" u="none" strike="noStrike" kern="1200" cap="none" spc="0" normalizeH="0" baseline="0" noProof="0">
              <a:ln>
                <a:noFill/>
              </a:ln>
              <a:solidFill>
                <a:srgbClr val="000000"/>
              </a:solidFill>
              <a:effectLst/>
              <a:uLnTx/>
              <a:uFillTx/>
              <a:latin typeface="Calibri"/>
              <a:ea typeface="Calibri"/>
              <a:cs typeface="Calibri"/>
            </a:endParaRPr>
          </a:p>
          <a:p>
            <a:pPr marL="742950" lvl="1" indent="-285750">
              <a:buFont typeface="Arial" panose="020B0604020202020204" pitchFamily="34" charset="0"/>
              <a:buChar char="•"/>
            </a:pPr>
            <a:r>
              <a:rPr lang="fr-FR">
                <a:solidFill>
                  <a:srgbClr val="000000"/>
                </a:solidFill>
                <a:latin typeface="Calibri"/>
                <a:ea typeface="Calibri"/>
                <a:cs typeface="Calibri"/>
              </a:rPr>
              <a:t>Les notices liées à un bouquet mais</a:t>
            </a:r>
            <a:r>
              <a:rPr lang="fr-FR" b="1">
                <a:solidFill>
                  <a:srgbClr val="84AD63"/>
                </a:solidFill>
                <a:latin typeface="Calibri"/>
                <a:ea typeface="Calibri"/>
                <a:cs typeface="Calibri"/>
              </a:rPr>
              <a:t> non encore localisées </a:t>
            </a:r>
            <a:r>
              <a:rPr lang="fr-FR">
                <a:solidFill>
                  <a:srgbClr val="000000"/>
                </a:solidFill>
                <a:latin typeface="Calibri"/>
                <a:ea typeface="Calibri"/>
                <a:cs typeface="Calibri"/>
              </a:rPr>
              <a:t>par un RCR </a:t>
            </a:r>
            <a:r>
              <a:rPr lang="fr-FR" b="1" i="1">
                <a:solidFill>
                  <a:srgbClr val="84AD63"/>
                </a:solidFill>
                <a:latin typeface="Calibri"/>
                <a:ea typeface="Calibri"/>
                <a:cs typeface="Calibri"/>
              </a:rPr>
              <a:t>au titre de ce bouquet</a:t>
            </a:r>
          </a:p>
          <a:p>
            <a:pPr marL="1257300" lvl="2" indent="-342900">
              <a:buFont typeface="Wingdings" panose="05000000000000000000" pitchFamily="2" charset="2"/>
              <a:buChar char="Ø"/>
            </a:pPr>
            <a:r>
              <a:rPr lang="fr-FR" b="1">
                <a:solidFill>
                  <a:srgbClr val="000000"/>
                </a:solidFill>
                <a:latin typeface="Calibri"/>
                <a:ea typeface="Calibri"/>
                <a:cs typeface="Calibri"/>
              </a:rPr>
              <a:t>CHE </a:t>
            </a:r>
            <a:r>
              <a:rPr lang="fr-FR">
                <a:solidFill>
                  <a:srgbClr val="000000"/>
                </a:solidFill>
                <a:latin typeface="Calibri"/>
                <a:ea typeface="Calibri"/>
                <a:cs typeface="Calibri"/>
              </a:rPr>
              <a:t>S2</a:t>
            </a:r>
            <a:r>
              <a:rPr lang="fr-FR" b="1">
                <a:solidFill>
                  <a:srgbClr val="000000"/>
                </a:solidFill>
                <a:latin typeface="Calibri"/>
                <a:ea typeface="Calibri"/>
                <a:cs typeface="Calibri"/>
              </a:rPr>
              <a:t> </a:t>
            </a:r>
            <a:r>
              <a:rPr lang="fr-FR" b="1">
                <a:solidFill>
                  <a:srgbClr val="000000"/>
                </a:solidFill>
                <a:ea typeface="Calibri"/>
                <a:cs typeface="Calibri"/>
              </a:rPr>
              <a:t>SAUF</a:t>
            </a:r>
            <a:r>
              <a:rPr lang="fr-FR" b="1" i="1">
                <a:solidFill>
                  <a:srgbClr val="000000"/>
                </a:solidFill>
                <a:ea typeface="Calibri"/>
                <a:cs typeface="Calibri"/>
              </a:rPr>
              <a:t> </a:t>
            </a:r>
            <a:r>
              <a:rPr lang="fr-FR" b="1">
                <a:solidFill>
                  <a:srgbClr val="000000"/>
                </a:solidFill>
                <a:ea typeface="Calibri"/>
                <a:cs typeface="Calibri"/>
              </a:rPr>
              <a:t>CDI </a:t>
            </a:r>
            <a:r>
              <a:rPr lang="fr-FR" i="1" err="1">
                <a:solidFill>
                  <a:srgbClr val="000000"/>
                </a:solidFill>
                <a:ea typeface="Calibri"/>
                <a:cs typeface="Calibri"/>
              </a:rPr>
              <a:t>nom_du_bouquet</a:t>
            </a:r>
            <a:r>
              <a:rPr lang="fr-FR" i="1">
                <a:solidFill>
                  <a:srgbClr val="000000"/>
                </a:solidFill>
                <a:ea typeface="Calibri"/>
                <a:cs typeface="Calibri"/>
              </a:rPr>
              <a:t> </a:t>
            </a:r>
            <a:r>
              <a:rPr lang="fr-FR">
                <a:solidFill>
                  <a:srgbClr val="000000"/>
                </a:solidFill>
                <a:ea typeface="Calibri"/>
                <a:cs typeface="Calibri"/>
              </a:rPr>
              <a:t>(si 856$x renseignée)</a:t>
            </a:r>
            <a:endParaRPr lang="fr-FR">
              <a:solidFill>
                <a:srgbClr val="000000"/>
              </a:solidFill>
              <a:latin typeface="Calibri"/>
              <a:ea typeface="Calibri"/>
              <a:cs typeface="Calibri"/>
            </a:endParaRPr>
          </a:p>
          <a:p>
            <a:pPr marL="742950" lvl="1" indent="-285750">
              <a:buFont typeface="Arial" panose="020B0604020202020204" pitchFamily="34" charset="0"/>
              <a:buChar char="•"/>
            </a:pPr>
            <a:r>
              <a:rPr lang="fr-FR">
                <a:solidFill>
                  <a:srgbClr val="000000"/>
                </a:solidFill>
                <a:latin typeface="Calibri"/>
                <a:ea typeface="Calibri"/>
                <a:cs typeface="Calibri"/>
              </a:rPr>
              <a:t>Pour identifier les notices localisées par un RCR </a:t>
            </a:r>
            <a:r>
              <a:rPr lang="fr-FR" b="1">
                <a:solidFill>
                  <a:srgbClr val="84AD63"/>
                </a:solidFill>
                <a:latin typeface="Calibri"/>
                <a:ea typeface="Calibri"/>
                <a:cs typeface="Calibri"/>
              </a:rPr>
              <a:t>au titre d’un bouquet spécifique </a:t>
            </a:r>
            <a:r>
              <a:rPr lang="fr-FR">
                <a:latin typeface="Calibri"/>
                <a:ea typeface="Calibri"/>
                <a:cs typeface="Calibri"/>
              </a:rPr>
              <a:t>sous une notice </a:t>
            </a:r>
            <a:r>
              <a:rPr lang="fr-FR" b="1">
                <a:solidFill>
                  <a:srgbClr val="84AD63"/>
                </a:solidFill>
                <a:latin typeface="Calibri"/>
                <a:ea typeface="Calibri"/>
                <a:cs typeface="Calibri"/>
              </a:rPr>
              <a:t>sortie du bouquet</a:t>
            </a:r>
          </a:p>
          <a:p>
            <a:pPr marL="1257300" lvl="2" indent="-342900">
              <a:buFont typeface="Wingdings" panose="05000000000000000000" pitchFamily="2" charset="2"/>
              <a:buChar char="Ø"/>
            </a:pPr>
            <a:r>
              <a:rPr lang="fr-FR" b="1">
                <a:solidFill>
                  <a:srgbClr val="000000"/>
                </a:solidFill>
                <a:ea typeface="Calibri"/>
                <a:cs typeface="Calibri"/>
              </a:rPr>
              <a:t>CHE CDI </a:t>
            </a:r>
            <a:r>
              <a:rPr lang="fr-FR" i="1" err="1">
                <a:solidFill>
                  <a:srgbClr val="000000"/>
                </a:solidFill>
                <a:ea typeface="Calibri"/>
                <a:cs typeface="Calibri"/>
              </a:rPr>
              <a:t>nom_du_bouquet</a:t>
            </a:r>
            <a:r>
              <a:rPr lang="fr-FR" b="1" i="1">
                <a:solidFill>
                  <a:srgbClr val="000000"/>
                </a:solidFill>
                <a:ea typeface="Calibri"/>
                <a:cs typeface="Calibri"/>
              </a:rPr>
              <a:t> </a:t>
            </a:r>
            <a:r>
              <a:rPr lang="fr-FR" b="1">
                <a:solidFill>
                  <a:srgbClr val="000000"/>
                </a:solidFill>
                <a:ea typeface="Calibri"/>
                <a:cs typeface="Calibri"/>
              </a:rPr>
              <a:t>SAUF </a:t>
            </a:r>
            <a:r>
              <a:rPr lang="fr-FR">
                <a:solidFill>
                  <a:srgbClr val="000000"/>
                </a:solidFill>
                <a:ea typeface="Calibri"/>
                <a:cs typeface="Calibri"/>
              </a:rPr>
              <a:t>S2 (si 856$x renseignée)</a:t>
            </a:r>
          </a:p>
          <a:p>
            <a:pPr marL="1257300" lvl="2" indent="-342900">
              <a:buFont typeface="Wingdings" panose="05000000000000000000" pitchFamily="2" charset="2"/>
              <a:buChar char="Ø"/>
            </a:pPr>
            <a:endParaRPr lang="fr-FR">
              <a:solidFill>
                <a:srgbClr val="00B050"/>
              </a:solidFill>
              <a:latin typeface="Calibri"/>
              <a:ea typeface="Calibri"/>
              <a:cs typeface="Calibri"/>
            </a:endParaRPr>
          </a:p>
          <a:p>
            <a:pPr marL="1200150" lvl="2" indent="-285750">
              <a:buFont typeface="Arial" panose="020B0604020202020204" pitchFamily="34" charset="0"/>
              <a:buChar char="•"/>
            </a:pPr>
            <a:endParaRPr lang="fr-FR">
              <a:solidFill>
                <a:srgbClr val="00B050"/>
              </a:solidFill>
              <a:latin typeface="Calibri"/>
              <a:ea typeface="Calibri"/>
              <a:cs typeface="Calibri"/>
            </a:endParaRPr>
          </a:p>
        </p:txBody>
      </p:sp>
      <p:sp>
        <p:nvSpPr>
          <p:cNvPr id="4" name="ZoneTexte 3">
            <a:extLst>
              <a:ext uri="{FF2B5EF4-FFF2-40B4-BE49-F238E27FC236}">
                <a16:creationId xmlns:a16="http://schemas.microsoft.com/office/drawing/2014/main" id="{E87E7A06-3B72-5A16-3B4A-6181C3295009}"/>
              </a:ext>
            </a:extLst>
          </p:cNvPr>
          <p:cNvSpPr txBox="1"/>
          <p:nvPr/>
        </p:nvSpPr>
        <p:spPr>
          <a:xfrm>
            <a:off x="963537" y="6030356"/>
            <a:ext cx="6096000" cy="369332"/>
          </a:xfrm>
          <a:prstGeom prst="rect">
            <a:avLst/>
          </a:prstGeom>
          <a:noFill/>
        </p:spPr>
        <p:txBody>
          <a:bodyPr wrap="square">
            <a:spAutoFit/>
          </a:bodyPr>
          <a:lstStyle/>
          <a:p>
            <a:r>
              <a:rPr lang="fr-FR" sz="1800"/>
              <a:t>Il faut être logué sous le RCR concerné.</a:t>
            </a:r>
          </a:p>
        </p:txBody>
      </p:sp>
      <p:pic>
        <p:nvPicPr>
          <p:cNvPr id="5" name="Graphique 4" descr="Avertissement avec un remplissage uni">
            <a:extLst>
              <a:ext uri="{FF2B5EF4-FFF2-40B4-BE49-F238E27FC236}">
                <a16:creationId xmlns:a16="http://schemas.microsoft.com/office/drawing/2014/main" id="{0E3FCBB7-59B7-F168-DEDF-0F767EA96C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1109" y="5942488"/>
            <a:ext cx="457200" cy="457200"/>
          </a:xfrm>
          <a:prstGeom prst="rect">
            <a:avLst/>
          </a:prstGeom>
        </p:spPr>
      </p:pic>
    </p:spTree>
    <p:extLst>
      <p:ext uri="{BB962C8B-B14F-4D97-AF65-F5344CB8AC3E}">
        <p14:creationId xmlns:p14="http://schemas.microsoft.com/office/powerpoint/2010/main" val="9180602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19A221-BD4C-C397-6797-960B255AB51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69ED64B-F35D-F28A-D5CA-16399997EBE4}"/>
              </a:ext>
            </a:extLst>
          </p:cNvPr>
          <p:cNvSpPr>
            <a:spLocks noGrp="1"/>
          </p:cNvSpPr>
          <p:nvPr>
            <p:ph type="title"/>
          </p:nvPr>
        </p:nvSpPr>
        <p:spPr>
          <a:xfrm>
            <a:off x="629709" y="739776"/>
            <a:ext cx="10363200" cy="1362075"/>
          </a:xfrm>
        </p:spPr>
        <p:txBody>
          <a:bodyPr>
            <a:normAutofit/>
          </a:bodyPr>
          <a:lstStyle/>
          <a:p>
            <a:pPr>
              <a:defRPr/>
            </a:pPr>
            <a:r>
              <a:rPr lang="fr-FR">
                <a:solidFill>
                  <a:srgbClr val="84AD63"/>
                </a:solidFill>
                <a:latin typeface="+mn-lt"/>
              </a:rPr>
              <a:t>Suivre les titres entrés et sortis d’un bouquet : EXEMPLE</a:t>
            </a:r>
          </a:p>
        </p:txBody>
      </p:sp>
      <p:pic>
        <p:nvPicPr>
          <p:cNvPr id="6" name="demo">
            <a:hlinkClick r:id="" action="ppaction://media"/>
            <a:extLst>
              <a:ext uri="{FF2B5EF4-FFF2-40B4-BE49-F238E27FC236}">
                <a16:creationId xmlns:a16="http://schemas.microsoft.com/office/drawing/2014/main" id="{6E8FFFDF-9D96-AB79-DA02-424D5439B34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3512876"/>
            <a:ext cx="12192000" cy="3479800"/>
          </a:xfrm>
          <a:prstGeom prst="rect">
            <a:avLst/>
          </a:prstGeom>
        </p:spPr>
      </p:pic>
      <p:pic>
        <p:nvPicPr>
          <p:cNvPr id="8" name="Image 7">
            <a:extLst>
              <a:ext uri="{FF2B5EF4-FFF2-40B4-BE49-F238E27FC236}">
                <a16:creationId xmlns:a16="http://schemas.microsoft.com/office/drawing/2014/main" id="{4EC92279-07B8-A7F1-56D5-BB2CB6A4171E}"/>
              </a:ext>
            </a:extLst>
          </p:cNvPr>
          <p:cNvPicPr>
            <a:picLocks noChangeAspect="1"/>
          </p:cNvPicPr>
          <p:nvPr/>
        </p:nvPicPr>
        <p:blipFill>
          <a:blip r:embed="rId6"/>
          <a:stretch>
            <a:fillRect/>
          </a:stretch>
        </p:blipFill>
        <p:spPr>
          <a:xfrm>
            <a:off x="0" y="2082837"/>
            <a:ext cx="12192000" cy="1430039"/>
          </a:xfrm>
          <a:prstGeom prst="rect">
            <a:avLst/>
          </a:prstGeom>
        </p:spPr>
      </p:pic>
    </p:spTree>
    <p:extLst>
      <p:ext uri="{BB962C8B-B14F-4D97-AF65-F5344CB8AC3E}">
        <p14:creationId xmlns:p14="http://schemas.microsoft.com/office/powerpoint/2010/main" val="2772375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17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BAF378-D770-4B4E-1AA6-6E45ACC6144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4B6BD89-2512-1CF5-8ECA-5E260CCB3383}"/>
              </a:ext>
            </a:extLst>
          </p:cNvPr>
          <p:cNvSpPr>
            <a:spLocks noGrp="1"/>
          </p:cNvSpPr>
          <p:nvPr>
            <p:ph type="title"/>
          </p:nvPr>
        </p:nvSpPr>
        <p:spPr>
          <a:xfrm>
            <a:off x="629709" y="739776"/>
            <a:ext cx="10363199" cy="1376407"/>
          </a:xfrm>
        </p:spPr>
        <p:txBody>
          <a:bodyPr>
            <a:normAutofit/>
          </a:bodyPr>
          <a:lstStyle/>
          <a:p>
            <a:pPr>
              <a:defRPr/>
            </a:pPr>
            <a:r>
              <a:rPr lang="fr-FR">
                <a:solidFill>
                  <a:srgbClr val="84AD63"/>
                </a:solidFill>
                <a:latin typeface="+mn-lt"/>
              </a:rPr>
              <a:t>Suivre les titres entrés et sortis d’un bouquet : </a:t>
            </a:r>
            <a:r>
              <a:rPr lang="fr-FR" err="1">
                <a:solidFill>
                  <a:srgbClr val="84AD63"/>
                </a:solidFill>
                <a:latin typeface="+mn-lt"/>
              </a:rPr>
              <a:t>webserviceS</a:t>
            </a:r>
            <a:endParaRPr lang="fr-FR">
              <a:solidFill>
                <a:srgbClr val="84AD63"/>
              </a:solidFill>
              <a:latin typeface="+mn-lt"/>
            </a:endParaRPr>
          </a:p>
        </p:txBody>
      </p:sp>
      <p:sp>
        <p:nvSpPr>
          <p:cNvPr id="7" name="ZoneTexte 6">
            <a:extLst>
              <a:ext uri="{FF2B5EF4-FFF2-40B4-BE49-F238E27FC236}">
                <a16:creationId xmlns:a16="http://schemas.microsoft.com/office/drawing/2014/main" id="{2954AAB7-FA22-1D9F-D58A-CCB85392D110}"/>
              </a:ext>
            </a:extLst>
          </p:cNvPr>
          <p:cNvSpPr txBox="1"/>
          <p:nvPr/>
        </p:nvSpPr>
        <p:spPr>
          <a:xfrm>
            <a:off x="914400" y="3602664"/>
            <a:ext cx="10363199" cy="1815882"/>
          </a:xfrm>
          <a:prstGeom prst="rect">
            <a:avLst/>
          </a:prstGeom>
          <a:noFill/>
        </p:spPr>
        <p:txBody>
          <a:bodyPr wrap="square" lIns="91440" tIns="45720" rIns="91440" bIns="45720" anchor="t">
            <a:spAutoFit/>
          </a:bodyPr>
          <a:lstStyle/>
          <a:p>
            <a:pPr algn="l"/>
            <a:r>
              <a:rPr lang="fr-FR" sz="2800" b="0" i="0">
                <a:solidFill>
                  <a:srgbClr val="1D1C1D"/>
                </a:solidFill>
                <a:effectLst/>
                <a:latin typeface="Slack-Lato"/>
              </a:rPr>
              <a:t>Identifier pour un bouquet :</a:t>
            </a:r>
          </a:p>
          <a:p>
            <a:pPr marL="285750" indent="-285750" algn="l">
              <a:buFont typeface="Wingdings" panose="05000000000000000000" pitchFamily="2" charset="2"/>
              <a:buChar char="Ø"/>
            </a:pPr>
            <a:r>
              <a:rPr lang="fr-FR" sz="2800" b="0" i="0">
                <a:solidFill>
                  <a:srgbClr val="1D1C1D"/>
                </a:solidFill>
                <a:effectLst/>
                <a:latin typeface="Slack-Lato"/>
              </a:rPr>
              <a:t> Les notices avec une nouvelle 469</a:t>
            </a:r>
          </a:p>
          <a:p>
            <a:pPr marL="285750" indent="-285750" algn="l">
              <a:buFont typeface="Wingdings" panose="05000000000000000000" pitchFamily="2" charset="2"/>
              <a:buChar char="Ø"/>
            </a:pPr>
            <a:r>
              <a:rPr lang="fr-FR" sz="2800">
                <a:solidFill>
                  <a:srgbClr val="1D1C1D"/>
                </a:solidFill>
                <a:latin typeface="Slack-Lato"/>
              </a:rPr>
              <a:t> Les notices dont la 469 a été supprimée</a:t>
            </a:r>
            <a:br>
              <a:rPr lang="fr-FR" sz="2800" b="0" i="0">
                <a:solidFill>
                  <a:srgbClr val="1D1C1D"/>
                </a:solidFill>
                <a:effectLst/>
                <a:latin typeface="Slack-Lato"/>
              </a:rPr>
            </a:br>
            <a:r>
              <a:rPr lang="fr-FR" sz="2800" b="0" i="0">
                <a:solidFill>
                  <a:srgbClr val="1D1C1D"/>
                </a:solidFill>
                <a:effectLst/>
                <a:latin typeface="Slack-Lato"/>
              </a:rPr>
              <a:t>…</a:t>
            </a:r>
          </a:p>
        </p:txBody>
      </p:sp>
      <p:sp>
        <p:nvSpPr>
          <p:cNvPr id="4" name="ZoneTexte 3">
            <a:extLst>
              <a:ext uri="{FF2B5EF4-FFF2-40B4-BE49-F238E27FC236}">
                <a16:creationId xmlns:a16="http://schemas.microsoft.com/office/drawing/2014/main" id="{49009634-CE0B-3EDB-B5B5-FC5C10A37602}"/>
              </a:ext>
            </a:extLst>
          </p:cNvPr>
          <p:cNvSpPr txBox="1"/>
          <p:nvPr/>
        </p:nvSpPr>
        <p:spPr>
          <a:xfrm rot="20360442">
            <a:off x="4739528" y="1817147"/>
            <a:ext cx="3931226" cy="769441"/>
          </a:xfrm>
          <a:prstGeom prst="rect">
            <a:avLst/>
          </a:prstGeom>
          <a:noFill/>
        </p:spPr>
        <p:txBody>
          <a:bodyPr wrap="square" rtlCol="0">
            <a:spAutoFit/>
          </a:bodyPr>
          <a:lstStyle/>
          <a:p>
            <a:r>
              <a:rPr lang="fr-FR" sz="4400">
                <a:solidFill>
                  <a:schemeClr val="accent2"/>
                </a:solidFill>
                <a:latin typeface="Forte" panose="03060902040502070203" pitchFamily="66" charset="0"/>
              </a:rPr>
              <a:t>Prochainement</a:t>
            </a:r>
          </a:p>
        </p:txBody>
      </p:sp>
      <p:pic>
        <p:nvPicPr>
          <p:cNvPr id="10" name="Image 9">
            <a:extLst>
              <a:ext uri="{FF2B5EF4-FFF2-40B4-BE49-F238E27FC236}">
                <a16:creationId xmlns:a16="http://schemas.microsoft.com/office/drawing/2014/main" id="{E0E30F56-3993-197D-ED33-EA18D663A72B}"/>
              </a:ext>
            </a:extLst>
          </p:cNvPr>
          <p:cNvPicPr>
            <a:picLocks noChangeAspect="1"/>
          </p:cNvPicPr>
          <p:nvPr/>
        </p:nvPicPr>
        <p:blipFill>
          <a:blip r:embed="rId3"/>
          <a:stretch>
            <a:fillRect/>
          </a:stretch>
        </p:blipFill>
        <p:spPr>
          <a:xfrm>
            <a:off x="9653261" y="3226226"/>
            <a:ext cx="1537335" cy="1714500"/>
          </a:xfrm>
          <a:prstGeom prst="rect">
            <a:avLst/>
          </a:prstGeom>
        </p:spPr>
      </p:pic>
    </p:spTree>
    <p:extLst>
      <p:ext uri="{BB962C8B-B14F-4D97-AF65-F5344CB8AC3E}">
        <p14:creationId xmlns:p14="http://schemas.microsoft.com/office/powerpoint/2010/main" val="5812451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defRPr/>
            </a:pPr>
            <a:r>
              <a:rPr lang="fr-FR">
                <a:solidFill>
                  <a:srgbClr val="232A61"/>
                </a:solidFill>
                <a:latin typeface="Arial"/>
                <a:cs typeface="Arial"/>
              </a:rPr>
              <a:t>Partie 3 : Comment participer ?</a:t>
            </a:r>
            <a:endParaRPr lang="fr-FR">
              <a:solidFill>
                <a:srgbClr val="232A61"/>
              </a:solidFill>
            </a:endParaRPr>
          </a:p>
        </p:txBody>
      </p:sp>
    </p:spTree>
    <p:extLst>
      <p:ext uri="{BB962C8B-B14F-4D97-AF65-F5344CB8AC3E}">
        <p14:creationId xmlns:p14="http://schemas.microsoft.com/office/powerpoint/2010/main" val="7776920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C65C18-43B1-5C87-7E43-B1D5293BE18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6AA93F9-E51C-92C4-B1C4-17B1A605850D}"/>
              </a:ext>
            </a:extLst>
          </p:cNvPr>
          <p:cNvSpPr>
            <a:spLocks noGrp="1"/>
          </p:cNvSpPr>
          <p:nvPr>
            <p:ph type="title"/>
          </p:nvPr>
        </p:nvSpPr>
        <p:spPr>
          <a:xfrm>
            <a:off x="629709" y="739776"/>
            <a:ext cx="10363200" cy="1362075"/>
          </a:xfrm>
        </p:spPr>
        <p:txBody>
          <a:bodyPr>
            <a:normAutofit/>
          </a:bodyPr>
          <a:lstStyle/>
          <a:p>
            <a:pPr>
              <a:defRPr/>
            </a:pPr>
            <a:r>
              <a:rPr lang="fr-FR">
                <a:solidFill>
                  <a:srgbClr val="132961"/>
                </a:solidFill>
              </a:rPr>
              <a:t>Quel rôle POUR les établissements ?</a:t>
            </a:r>
            <a:endParaRPr lang="fr-FR">
              <a:solidFill>
                <a:srgbClr val="132961"/>
              </a:solidFill>
              <a:latin typeface="+mn-lt"/>
            </a:endParaRPr>
          </a:p>
        </p:txBody>
      </p:sp>
      <p:sp>
        <p:nvSpPr>
          <p:cNvPr id="4" name="ZoneTexte 3">
            <a:extLst>
              <a:ext uri="{FF2B5EF4-FFF2-40B4-BE49-F238E27FC236}">
                <a16:creationId xmlns:a16="http://schemas.microsoft.com/office/drawing/2014/main" id="{7CA90545-63DA-2F6B-DFE3-F5E630E07297}"/>
              </a:ext>
            </a:extLst>
          </p:cNvPr>
          <p:cNvSpPr txBox="1"/>
          <p:nvPr/>
        </p:nvSpPr>
        <p:spPr>
          <a:xfrm>
            <a:off x="629709" y="2101851"/>
            <a:ext cx="11771841" cy="3785652"/>
          </a:xfrm>
          <a:prstGeom prst="rect">
            <a:avLst/>
          </a:prstGeom>
          <a:noFill/>
        </p:spPr>
        <p:txBody>
          <a:bodyPr wrap="square">
            <a:spAutoFit/>
          </a:bodyPr>
          <a:lstStyle/>
          <a:p>
            <a:pPr marL="342900" indent="-342900">
              <a:buFont typeface="Wingdings" panose="05000000000000000000" pitchFamily="2" charset="2"/>
              <a:buChar char="q"/>
            </a:pPr>
            <a:r>
              <a:rPr lang="fr-FR" sz="2400"/>
              <a:t>Se localiser sous les notices bouquets et sous les notices des ressources électroniques. </a:t>
            </a:r>
          </a:p>
          <a:p>
            <a:pPr marL="285750" indent="-285750">
              <a:buFont typeface="Wingdings" panose="05000000000000000000" pitchFamily="2" charset="2"/>
              <a:buChar char="q"/>
            </a:pPr>
            <a:endParaRPr lang="fr-FR" sz="2400"/>
          </a:p>
          <a:p>
            <a:pPr marL="342900" indent="-342900">
              <a:buFont typeface="Wingdings" panose="05000000000000000000" pitchFamily="2" charset="2"/>
              <a:buChar char="q"/>
            </a:pPr>
            <a:r>
              <a:rPr lang="fr-FR" sz="2400"/>
              <a:t>Faire remonter à l’</a:t>
            </a:r>
            <a:r>
              <a:rPr lang="fr-FR" sz="2400" err="1"/>
              <a:t>Abes</a:t>
            </a:r>
            <a:r>
              <a:rPr lang="fr-FR" sz="2400"/>
              <a:t> les erreurs et anomalies constatées ainsi que les suggestions d’amélioration.</a:t>
            </a:r>
          </a:p>
          <a:p>
            <a:endParaRPr lang="fr-FR" sz="2400"/>
          </a:p>
          <a:p>
            <a:pPr marL="342900" indent="-342900">
              <a:buFont typeface="Wingdings" panose="05000000000000000000" pitchFamily="2" charset="2"/>
              <a:buChar char="q"/>
            </a:pPr>
            <a:r>
              <a:rPr lang="fr-FR" sz="2400"/>
              <a:t>Veiller au respect des consignes de catalogage.</a:t>
            </a:r>
          </a:p>
          <a:p>
            <a:endParaRPr lang="fr-FR" sz="2400"/>
          </a:p>
          <a:p>
            <a:pPr marL="342900" indent="-342900">
              <a:buFont typeface="Wingdings" panose="05000000000000000000" pitchFamily="2" charset="2"/>
              <a:buChar char="q"/>
            </a:pPr>
            <a:r>
              <a:rPr lang="fr-FR" sz="2400"/>
              <a:t>Opérer un c</a:t>
            </a:r>
            <a:r>
              <a:rPr lang="fr-FR" sz="2400">
                <a:latin typeface="+mn-lt"/>
              </a:rPr>
              <a:t>hantier qualité : enrichissement des notices minimales, traitement des doublons potentiels.</a:t>
            </a:r>
          </a:p>
          <a:p>
            <a:endParaRPr lang="fr-FR" sz="2400"/>
          </a:p>
        </p:txBody>
      </p:sp>
    </p:spTree>
    <p:extLst>
      <p:ext uri="{BB962C8B-B14F-4D97-AF65-F5344CB8AC3E}">
        <p14:creationId xmlns:p14="http://schemas.microsoft.com/office/powerpoint/2010/main" val="5361147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F959BB6F-60C2-5FFB-61D7-3EA6BE73DB8D}"/>
              </a:ext>
            </a:extLst>
          </p:cNvPr>
          <p:cNvSpPr txBox="1"/>
          <p:nvPr/>
        </p:nvSpPr>
        <p:spPr>
          <a:xfrm>
            <a:off x="259079" y="460052"/>
            <a:ext cx="8517173" cy="707886"/>
          </a:xfrm>
          <a:prstGeom prst="rect">
            <a:avLst/>
          </a:prstGeom>
          <a:noFill/>
        </p:spPr>
        <p:txBody>
          <a:bodyPr wrap="square">
            <a:spAutoFit/>
          </a:bodyPr>
          <a:lstStyle/>
          <a:p>
            <a:r>
              <a:rPr lang="fr-FR" sz="4000" b="1" cap="all">
                <a:solidFill>
                  <a:srgbClr val="132961"/>
                </a:solidFill>
                <a:latin typeface="+mj-lt"/>
                <a:ea typeface="+mj-ea"/>
                <a:cs typeface="+mj-cs"/>
              </a:rPr>
              <a:t>EXEMPLE DE DOUBLON DE NOTICES</a:t>
            </a:r>
            <a:r>
              <a:rPr lang="fr-FR">
                <a:solidFill>
                  <a:srgbClr val="132961"/>
                </a:solidFill>
                <a:latin typeface="+mj-lt"/>
              </a:rPr>
              <a:t> </a:t>
            </a:r>
          </a:p>
        </p:txBody>
      </p:sp>
      <p:pic>
        <p:nvPicPr>
          <p:cNvPr id="10" name="Image 9">
            <a:extLst>
              <a:ext uri="{FF2B5EF4-FFF2-40B4-BE49-F238E27FC236}">
                <a16:creationId xmlns:a16="http://schemas.microsoft.com/office/drawing/2014/main" id="{B1D4FE1E-870C-E011-FE2F-9389C61B44F9}"/>
              </a:ext>
            </a:extLst>
          </p:cNvPr>
          <p:cNvPicPr>
            <a:picLocks noChangeAspect="1"/>
          </p:cNvPicPr>
          <p:nvPr/>
        </p:nvPicPr>
        <p:blipFill>
          <a:blip r:embed="rId4"/>
          <a:stretch>
            <a:fillRect/>
          </a:stretch>
        </p:blipFill>
        <p:spPr>
          <a:xfrm>
            <a:off x="119270" y="1407113"/>
            <a:ext cx="5249008" cy="3715268"/>
          </a:xfrm>
          <a:prstGeom prst="rect">
            <a:avLst/>
          </a:prstGeom>
        </p:spPr>
      </p:pic>
      <p:pic>
        <p:nvPicPr>
          <p:cNvPr id="12" name="Image 11">
            <a:extLst>
              <a:ext uri="{FF2B5EF4-FFF2-40B4-BE49-F238E27FC236}">
                <a16:creationId xmlns:a16="http://schemas.microsoft.com/office/drawing/2014/main" id="{778FE0A2-E7C1-E9BD-D4E5-054F6CB5D2AC}"/>
              </a:ext>
            </a:extLst>
          </p:cNvPr>
          <p:cNvPicPr>
            <a:picLocks noChangeAspect="1"/>
          </p:cNvPicPr>
          <p:nvPr/>
        </p:nvPicPr>
        <p:blipFill>
          <a:blip r:embed="rId5"/>
          <a:stretch>
            <a:fillRect/>
          </a:stretch>
        </p:blipFill>
        <p:spPr>
          <a:xfrm>
            <a:off x="5430772" y="1224486"/>
            <a:ext cx="6690959" cy="5050351"/>
          </a:xfrm>
          <a:prstGeom prst="rect">
            <a:avLst/>
          </a:prstGeom>
        </p:spPr>
      </p:pic>
      <p:sp>
        <p:nvSpPr>
          <p:cNvPr id="13" name="ZoneTexte 12">
            <a:extLst>
              <a:ext uri="{FF2B5EF4-FFF2-40B4-BE49-F238E27FC236}">
                <a16:creationId xmlns:a16="http://schemas.microsoft.com/office/drawing/2014/main" id="{0063A39C-4E02-2D47-5D20-FF1346851E7F}"/>
              </a:ext>
            </a:extLst>
          </p:cNvPr>
          <p:cNvSpPr txBox="1"/>
          <p:nvPr/>
        </p:nvSpPr>
        <p:spPr>
          <a:xfrm>
            <a:off x="119270" y="5158499"/>
            <a:ext cx="4585101" cy="584775"/>
          </a:xfrm>
          <a:prstGeom prst="rect">
            <a:avLst/>
          </a:prstGeom>
          <a:noFill/>
        </p:spPr>
        <p:txBody>
          <a:bodyPr wrap="none" rtlCol="0">
            <a:spAutoFit/>
          </a:bodyPr>
          <a:lstStyle/>
          <a:p>
            <a:r>
              <a:rPr lang="fr-FR" sz="1600"/>
              <a:t>Notice minimale </a:t>
            </a:r>
          </a:p>
          <a:p>
            <a:r>
              <a:rPr lang="fr-FR" sz="1600"/>
              <a:t>créée par le programme à partir des données  KBART</a:t>
            </a:r>
          </a:p>
        </p:txBody>
      </p:sp>
      <p:sp>
        <p:nvSpPr>
          <p:cNvPr id="14" name="ZoneTexte 13">
            <a:extLst>
              <a:ext uri="{FF2B5EF4-FFF2-40B4-BE49-F238E27FC236}">
                <a16:creationId xmlns:a16="http://schemas.microsoft.com/office/drawing/2014/main" id="{84800EFC-37F4-CFB8-5015-1AAF97649B86}"/>
              </a:ext>
            </a:extLst>
          </p:cNvPr>
          <p:cNvSpPr txBox="1"/>
          <p:nvPr/>
        </p:nvSpPr>
        <p:spPr>
          <a:xfrm>
            <a:off x="5368278" y="6228671"/>
            <a:ext cx="5346105" cy="338554"/>
          </a:xfrm>
          <a:prstGeom prst="rect">
            <a:avLst/>
          </a:prstGeom>
          <a:noFill/>
        </p:spPr>
        <p:txBody>
          <a:bodyPr wrap="square" rtlCol="0">
            <a:spAutoFit/>
          </a:bodyPr>
          <a:lstStyle/>
          <a:p>
            <a:r>
              <a:rPr lang="fr-FR" sz="1600"/>
              <a:t>Notice créée par la suite </a:t>
            </a:r>
          </a:p>
        </p:txBody>
      </p:sp>
      <p:sp>
        <p:nvSpPr>
          <p:cNvPr id="16" name="Rectangle 15">
            <a:extLst>
              <a:ext uri="{FF2B5EF4-FFF2-40B4-BE49-F238E27FC236}">
                <a16:creationId xmlns:a16="http://schemas.microsoft.com/office/drawing/2014/main" id="{42EE3E87-6189-3FCF-7197-59EB4ED9741A}"/>
              </a:ext>
            </a:extLst>
          </p:cNvPr>
          <p:cNvSpPr/>
          <p:nvPr/>
        </p:nvSpPr>
        <p:spPr>
          <a:xfrm>
            <a:off x="119270" y="1387235"/>
            <a:ext cx="1719469" cy="159631"/>
          </a:xfrm>
          <a:prstGeom prst="rect">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948FF036-A334-EF77-C11E-C801FC16B7B3}"/>
              </a:ext>
            </a:extLst>
          </p:cNvPr>
          <p:cNvSpPr/>
          <p:nvPr/>
        </p:nvSpPr>
        <p:spPr>
          <a:xfrm>
            <a:off x="6291470" y="1177877"/>
            <a:ext cx="457200" cy="209357"/>
          </a:xfrm>
          <a:prstGeom prst="rect">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EA518D7D-AB95-9871-1548-8A14DFB4700E}"/>
              </a:ext>
            </a:extLst>
          </p:cNvPr>
          <p:cNvSpPr/>
          <p:nvPr/>
        </p:nvSpPr>
        <p:spPr>
          <a:xfrm>
            <a:off x="5837578" y="1181192"/>
            <a:ext cx="457200" cy="209357"/>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21948040"/>
      </p:ext>
    </p:extLst>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82E91-2B37-F9BE-E0CA-BA42F962F76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AAD69C9-EBAE-E97C-5D60-DDD0D3908DC6}"/>
              </a:ext>
            </a:extLst>
          </p:cNvPr>
          <p:cNvSpPr>
            <a:spLocks noGrp="1"/>
          </p:cNvSpPr>
          <p:nvPr>
            <p:ph type="title"/>
          </p:nvPr>
        </p:nvSpPr>
        <p:spPr>
          <a:xfrm>
            <a:off x="629709" y="739776"/>
            <a:ext cx="10363200" cy="1362075"/>
          </a:xfrm>
        </p:spPr>
        <p:txBody>
          <a:bodyPr>
            <a:normAutofit/>
          </a:bodyPr>
          <a:lstStyle/>
          <a:p>
            <a:pPr>
              <a:defRPr/>
            </a:pPr>
            <a:r>
              <a:rPr lang="fr-FR">
                <a:solidFill>
                  <a:srgbClr val="132961"/>
                </a:solidFill>
              </a:rPr>
              <a:t>Participer à l’amélioration de la qualité</a:t>
            </a:r>
            <a:endParaRPr lang="fr-FR">
              <a:solidFill>
                <a:srgbClr val="132961"/>
              </a:solidFill>
              <a:latin typeface="+mn-lt"/>
            </a:endParaRPr>
          </a:p>
        </p:txBody>
      </p:sp>
      <p:sp>
        <p:nvSpPr>
          <p:cNvPr id="5" name="ZoneTexte 4">
            <a:extLst>
              <a:ext uri="{FF2B5EF4-FFF2-40B4-BE49-F238E27FC236}">
                <a16:creationId xmlns:a16="http://schemas.microsoft.com/office/drawing/2014/main" id="{C4D095F9-BE21-04B3-EEFA-0FDDD21A0902}"/>
              </a:ext>
            </a:extLst>
          </p:cNvPr>
          <p:cNvSpPr txBox="1"/>
          <p:nvPr/>
        </p:nvSpPr>
        <p:spPr>
          <a:xfrm>
            <a:off x="629709" y="1673588"/>
            <a:ext cx="11562291" cy="5232202"/>
          </a:xfrm>
          <a:prstGeom prst="rect">
            <a:avLst/>
          </a:prstGeom>
          <a:noFill/>
        </p:spPr>
        <p:txBody>
          <a:bodyPr wrap="square">
            <a:spAutoFit/>
          </a:bodyPr>
          <a:lstStyle/>
          <a:p>
            <a:pPr lvl="0"/>
            <a:endParaRPr lang="fr-FR" sz="2400"/>
          </a:p>
          <a:p>
            <a:pPr lvl="0"/>
            <a:endParaRPr lang="fr-FR" sz="2400"/>
          </a:p>
          <a:p>
            <a:pPr lvl="0"/>
            <a:r>
              <a:rPr lang="fr-FR" sz="2400"/>
              <a:t>Pour identifier les notices minimales afin d’opérer un chantier qualité pour un bouquet :</a:t>
            </a:r>
          </a:p>
          <a:p>
            <a:pPr marL="285750" lvl="0" indent="-285750">
              <a:buFont typeface="Arial" panose="020B0604020202020204" pitchFamily="34" charset="0"/>
              <a:buChar char="•"/>
            </a:pPr>
            <a:r>
              <a:rPr lang="fr-FR" sz="2400"/>
              <a:t>Web service </a:t>
            </a:r>
            <a:r>
              <a:rPr lang="fr-FR" sz="2400">
                <a:hlinkClick r:id="rId3"/>
              </a:rPr>
              <a:t>https://www.sudoc.fr/services/chantierbouquet/</a:t>
            </a:r>
            <a:r>
              <a:rPr lang="fr-FR" sz="2400"/>
              <a:t> + PPN de la notice bouquet</a:t>
            </a:r>
          </a:p>
          <a:p>
            <a:r>
              <a:rPr lang="fr-FR" sz="2000" b="0" i="0">
                <a:solidFill>
                  <a:srgbClr val="1D1C1D"/>
                </a:solidFill>
                <a:effectLst/>
              </a:rPr>
              <a:t>	</a:t>
            </a:r>
          </a:p>
          <a:p>
            <a:r>
              <a:rPr lang="fr-FR" sz="2000">
                <a:solidFill>
                  <a:srgbClr val="1D1C1D"/>
                </a:solidFill>
              </a:rPr>
              <a:t>	</a:t>
            </a:r>
            <a:r>
              <a:rPr lang="fr-FR" sz="2000" b="0" i="0">
                <a:solidFill>
                  <a:srgbClr val="1D1C1D"/>
                </a:solidFill>
                <a:effectLst/>
              </a:rPr>
              <a:t>Exemple </a:t>
            </a:r>
            <a:r>
              <a:rPr lang="fr-FR" sz="2000">
                <a:solidFill>
                  <a:srgbClr val="1D1C1D"/>
                </a:solidFill>
              </a:rPr>
              <a:t>: </a:t>
            </a:r>
            <a:r>
              <a:rPr lang="fr-FR" sz="2000">
                <a:solidFill>
                  <a:srgbClr val="1D1C1D"/>
                </a:solidFill>
                <a:hlinkClick r:id="rId4"/>
              </a:rPr>
              <a:t>https://www.sudoc.fr/services/chantierbouquet/281614016</a:t>
            </a:r>
            <a:endParaRPr lang="fr-FR" sz="2000">
              <a:solidFill>
                <a:srgbClr val="1D1C1D"/>
              </a:solidFill>
            </a:endParaRPr>
          </a:p>
          <a:p>
            <a:endParaRPr lang="fr-FR" sz="2000">
              <a:solidFill>
                <a:srgbClr val="1D1C1D"/>
              </a:solidFill>
            </a:endParaRPr>
          </a:p>
          <a:p>
            <a:pPr algn="ctr"/>
            <a:endParaRPr lang="fr-FR" sz="2000">
              <a:solidFill>
                <a:srgbClr val="1D1C1D"/>
              </a:solidFill>
            </a:endParaRPr>
          </a:p>
          <a:p>
            <a:pPr algn="ctr"/>
            <a:endParaRPr lang="fr-FR" sz="2000">
              <a:solidFill>
                <a:srgbClr val="1D1C1D"/>
              </a:solidFill>
            </a:endParaRPr>
          </a:p>
          <a:p>
            <a:pPr algn="ctr"/>
            <a:endParaRPr lang="fr-FR" sz="2000">
              <a:solidFill>
                <a:srgbClr val="1D1C1D"/>
              </a:solidFill>
            </a:endParaRPr>
          </a:p>
          <a:p>
            <a:pPr algn="ctr"/>
            <a:endParaRPr lang="fr-FR" sz="2000">
              <a:solidFill>
                <a:srgbClr val="1D1C1D"/>
              </a:solidFill>
            </a:endParaRPr>
          </a:p>
          <a:p>
            <a:pPr algn="ctr"/>
            <a:endParaRPr lang="fr-FR" sz="2000">
              <a:solidFill>
                <a:srgbClr val="1D1C1D"/>
              </a:solidFill>
            </a:endParaRPr>
          </a:p>
          <a:p>
            <a:pPr algn="ctr"/>
            <a:endParaRPr lang="fr-FR" sz="2000">
              <a:solidFill>
                <a:srgbClr val="1D1C1D"/>
              </a:solidFill>
            </a:endParaRPr>
          </a:p>
          <a:p>
            <a:pPr algn="ctr"/>
            <a:endParaRPr lang="fr-FR" sz="2000">
              <a:solidFill>
                <a:srgbClr val="1D1C1D"/>
              </a:solidFill>
            </a:endParaRPr>
          </a:p>
          <a:p>
            <a:pPr algn="ctr"/>
            <a:endParaRPr lang="fr-FR" sz="2000">
              <a:solidFill>
                <a:srgbClr val="1D1C1D"/>
              </a:solidFill>
            </a:endParaRPr>
          </a:p>
          <a:p>
            <a:endParaRPr lang="fr-FR">
              <a:solidFill>
                <a:srgbClr val="1D1C1D"/>
              </a:solidFill>
              <a:latin typeface="Slack-Lato"/>
            </a:endParaRPr>
          </a:p>
        </p:txBody>
      </p:sp>
      <p:sp>
        <p:nvSpPr>
          <p:cNvPr id="3" name="Rectangle : coins arrondis 2">
            <a:extLst>
              <a:ext uri="{FF2B5EF4-FFF2-40B4-BE49-F238E27FC236}">
                <a16:creationId xmlns:a16="http://schemas.microsoft.com/office/drawing/2014/main" id="{40F41107-9E92-62F0-C4D8-F1A2FD98FDF3}"/>
              </a:ext>
            </a:extLst>
          </p:cNvPr>
          <p:cNvSpPr/>
          <p:nvPr/>
        </p:nvSpPr>
        <p:spPr>
          <a:xfrm>
            <a:off x="6617996" y="4075112"/>
            <a:ext cx="5376780" cy="1540132"/>
          </a:xfrm>
          <a:prstGeom prst="roundRect">
            <a:avLst/>
          </a:prstGeom>
          <a:solidFill>
            <a:srgbClr val="132961"/>
          </a:solidFill>
          <a:ln>
            <a:noFill/>
          </a:ln>
          <a:effectLst>
            <a:glow rad="63500">
              <a:schemeClr val="accent6">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solidFill>
                <a:latin typeface="Cascadia Mono SemiLight" panose="020B0609020000020004" pitchFamily="49" charset="0"/>
                <a:ea typeface="Cascadia Mono SemiLight" panose="020B0609020000020004" pitchFamily="49" charset="0"/>
                <a:cs typeface="Cascadia Mono SemiLight" panose="020B0609020000020004" pitchFamily="49" charset="0"/>
              </a:rPr>
              <a:t>&lt;</a:t>
            </a:r>
            <a:r>
              <a:rPr lang="fr-FR" sz="1100" err="1">
                <a:solidFill>
                  <a:schemeClr val="bg1"/>
                </a:solidFill>
                <a:latin typeface="Cascadia Mono SemiLight" panose="020B0609020000020004" pitchFamily="49" charset="0"/>
                <a:ea typeface="Cascadia Mono SemiLight" panose="020B0609020000020004" pitchFamily="49" charset="0"/>
                <a:cs typeface="Cascadia Mono SemiLight" panose="020B0609020000020004" pitchFamily="49" charset="0"/>
              </a:rPr>
              <a:t>sudoc</a:t>
            </a:r>
            <a:r>
              <a:rPr lang="fr-FR" sz="1100">
                <a:solidFill>
                  <a:schemeClr val="bg1"/>
                </a:solidFill>
                <a:latin typeface="Cascadia Mono SemiLight" panose="020B0609020000020004" pitchFamily="49" charset="0"/>
                <a:ea typeface="Cascadia Mono SemiLight" panose="020B0609020000020004" pitchFamily="49" charset="0"/>
                <a:cs typeface="Cascadia Mono SemiLight" panose="020B0609020000020004" pitchFamily="49" charset="0"/>
              </a:rPr>
              <a:t> service="</a:t>
            </a:r>
            <a:r>
              <a:rPr lang="fr-FR" sz="1100" err="1">
                <a:solidFill>
                  <a:schemeClr val="bg1"/>
                </a:solidFill>
                <a:latin typeface="Cascadia Mono SemiLight" panose="020B0609020000020004" pitchFamily="49" charset="0"/>
                <a:ea typeface="Cascadia Mono SemiLight" panose="020B0609020000020004" pitchFamily="49" charset="0"/>
                <a:cs typeface="Cascadia Mono SemiLight" panose="020B0609020000020004" pitchFamily="49" charset="0"/>
              </a:rPr>
              <a:t>chantierBouquet</a:t>
            </a:r>
            <a:r>
              <a:rPr lang="fr-FR" sz="1100">
                <a:solidFill>
                  <a:schemeClr val="bg1"/>
                </a:solidFill>
                <a:latin typeface="Cascadia Mono SemiLight" panose="020B0609020000020004" pitchFamily="49" charset="0"/>
                <a:ea typeface="Cascadia Mono SemiLight" panose="020B0609020000020004" pitchFamily="49" charset="0"/>
                <a:cs typeface="Cascadia Mono SemiLight" panose="020B0609020000020004" pitchFamily="49" charset="0"/>
              </a:rPr>
              <a:t>"&gt;</a:t>
            </a:r>
          </a:p>
          <a:p>
            <a:pPr algn="ctr"/>
            <a:r>
              <a:rPr lang="fr-FR" sz="1100">
                <a:solidFill>
                  <a:schemeClr val="bg1"/>
                </a:solidFill>
                <a:latin typeface="Cascadia Mono SemiLight" panose="020B0609020000020004" pitchFamily="49" charset="0"/>
                <a:ea typeface="Cascadia Mono SemiLight" panose="020B0609020000020004" pitchFamily="49" charset="0"/>
                <a:cs typeface="Cascadia Mono SemiLight" panose="020B0609020000020004" pitchFamily="49" charset="0"/>
              </a:rPr>
              <a:t>&lt;</a:t>
            </a:r>
            <a:r>
              <a:rPr lang="fr-FR" sz="1100" err="1">
                <a:solidFill>
                  <a:schemeClr val="bg1"/>
                </a:solidFill>
                <a:latin typeface="Cascadia Mono SemiLight" panose="020B0609020000020004" pitchFamily="49" charset="0"/>
                <a:ea typeface="Cascadia Mono SemiLight" panose="020B0609020000020004" pitchFamily="49" charset="0"/>
                <a:cs typeface="Cascadia Mono SemiLight" panose="020B0609020000020004" pitchFamily="49" charset="0"/>
              </a:rPr>
              <a:t>error</a:t>
            </a:r>
            <a:r>
              <a:rPr lang="fr-FR" sz="1100">
                <a:solidFill>
                  <a:schemeClr val="bg1"/>
                </a:solidFill>
                <a:latin typeface="Cascadia Mono SemiLight" panose="020B0609020000020004" pitchFamily="49" charset="0"/>
                <a:ea typeface="Cascadia Mono SemiLight" panose="020B0609020000020004" pitchFamily="49" charset="0"/>
                <a:cs typeface="Cascadia Mono SemiLight" panose="020B0609020000020004" pitchFamily="49" charset="0"/>
              </a:rPr>
              <a:t>&gt;</a:t>
            </a:r>
          </a:p>
          <a:p>
            <a:pPr algn="ctr"/>
            <a:r>
              <a:rPr lang="fr-FR" sz="1100" err="1">
                <a:solidFill>
                  <a:schemeClr val="bg1"/>
                </a:solidFill>
                <a:latin typeface="Cascadia Mono SemiLight" panose="020B0609020000020004" pitchFamily="49" charset="0"/>
                <a:ea typeface="Cascadia Mono SemiLight" panose="020B0609020000020004" pitchFamily="49" charset="0"/>
                <a:cs typeface="Cascadia Mono SemiLight" panose="020B0609020000020004" pitchFamily="49" charset="0"/>
              </a:rPr>
              <a:t>Found</a:t>
            </a:r>
            <a:r>
              <a:rPr lang="fr-FR" sz="1100">
                <a:solidFill>
                  <a:schemeClr val="bg1"/>
                </a:solidFill>
                <a:latin typeface="Cascadia Mono SemiLight" panose="020B0609020000020004" pitchFamily="49" charset="0"/>
                <a:ea typeface="Cascadia Mono SemiLight" panose="020B0609020000020004" pitchFamily="49" charset="0"/>
                <a:cs typeface="Cascadia Mono SemiLight" panose="020B0609020000020004" pitchFamily="49" charset="0"/>
              </a:rPr>
              <a:t> a </a:t>
            </a:r>
            <a:r>
              <a:rPr lang="fr-FR" sz="1100" err="1">
                <a:solidFill>
                  <a:schemeClr val="bg1"/>
                </a:solidFill>
                <a:latin typeface="Cascadia Mono SemiLight" panose="020B0609020000020004" pitchFamily="49" charset="0"/>
                <a:ea typeface="Cascadia Mono SemiLight" panose="020B0609020000020004" pitchFamily="49" charset="0"/>
                <a:cs typeface="Cascadia Mono SemiLight" panose="020B0609020000020004" pitchFamily="49" charset="0"/>
              </a:rPr>
              <a:t>null</a:t>
            </a:r>
            <a:r>
              <a:rPr lang="fr-FR" sz="1100">
                <a:solidFill>
                  <a:schemeClr val="bg1"/>
                </a:solidFill>
                <a:latin typeface="Cascadia Mono SemiLight" panose="020B0609020000020004" pitchFamily="49" charset="0"/>
                <a:ea typeface="Cascadia Mono SemiLight" panose="020B0609020000020004" pitchFamily="49" charset="0"/>
                <a:cs typeface="Cascadia Mono SemiLight" panose="020B0609020000020004" pitchFamily="49" charset="0"/>
              </a:rPr>
              <a:t> xml in </a:t>
            </a:r>
            <a:r>
              <a:rPr lang="fr-FR" sz="1100" err="1">
                <a:solidFill>
                  <a:schemeClr val="bg1"/>
                </a:solidFill>
                <a:latin typeface="Cascadia Mono SemiLight" panose="020B0609020000020004" pitchFamily="49" charset="0"/>
                <a:ea typeface="Cascadia Mono SemiLight" panose="020B0609020000020004" pitchFamily="49" charset="0"/>
                <a:cs typeface="Cascadia Mono SemiLight" panose="020B0609020000020004" pitchFamily="49" charset="0"/>
              </a:rPr>
              <a:t>result</a:t>
            </a:r>
            <a:r>
              <a:rPr lang="fr-FR" sz="1100">
                <a:solidFill>
                  <a:schemeClr val="bg1"/>
                </a:solidFill>
                <a:latin typeface="Cascadia Mono SemiLight" panose="020B0609020000020004" pitchFamily="49" charset="0"/>
                <a:ea typeface="Cascadia Mono SemiLight" panose="020B0609020000020004" pitchFamily="49" charset="0"/>
                <a:cs typeface="Cascadia Mono SemiLight" panose="020B0609020000020004" pitchFamily="49" charset="0"/>
              </a:rPr>
              <a:t> : values={</a:t>
            </a:r>
            <a:r>
              <a:rPr lang="fr-FR" sz="1100" err="1">
                <a:solidFill>
                  <a:schemeClr val="bg1"/>
                </a:solidFill>
                <a:latin typeface="Cascadia Mono SemiLight" panose="020B0609020000020004" pitchFamily="49" charset="0"/>
                <a:ea typeface="Cascadia Mono SemiLight" panose="020B0609020000020004" pitchFamily="49" charset="0"/>
                <a:cs typeface="Cascadia Mono SemiLight" panose="020B0609020000020004" pitchFamily="49" charset="0"/>
              </a:rPr>
              <a:t>ppn</a:t>
            </a:r>
            <a:r>
              <a:rPr lang="fr-FR" sz="1100">
                <a:solidFill>
                  <a:schemeClr val="bg1"/>
                </a:solidFill>
                <a:latin typeface="Cascadia Mono SemiLight" panose="020B0609020000020004" pitchFamily="49" charset="0"/>
                <a:ea typeface="Cascadia Mono SemiLight" panose="020B0609020000020004" pitchFamily="49" charset="0"/>
                <a:cs typeface="Cascadia Mono SemiLight" panose="020B0609020000020004" pitchFamily="49" charset="0"/>
              </a:rPr>
              <a:t>=281619549}, </a:t>
            </a:r>
            <a:r>
              <a:rPr lang="fr-FR" sz="1100" err="1">
                <a:solidFill>
                  <a:schemeClr val="bg1"/>
                </a:solidFill>
                <a:latin typeface="Cascadia Mono SemiLight" panose="020B0609020000020004" pitchFamily="49" charset="0"/>
                <a:ea typeface="Cascadia Mono SemiLight" panose="020B0609020000020004" pitchFamily="49" charset="0"/>
                <a:cs typeface="Cascadia Mono SemiLight" panose="020B0609020000020004" pitchFamily="49" charset="0"/>
              </a:rPr>
              <a:t>query</a:t>
            </a:r>
            <a:r>
              <a:rPr lang="fr-FR" sz="1100">
                <a:solidFill>
                  <a:schemeClr val="bg1"/>
                </a:solidFill>
                <a:latin typeface="Cascadia Mono SemiLight" panose="020B0609020000020004" pitchFamily="49" charset="0"/>
                <a:ea typeface="Cascadia Mono SemiLight" panose="020B0609020000020004" pitchFamily="49" charset="0"/>
                <a:cs typeface="Cascadia Mono SemiLight" panose="020B0609020000020004" pitchFamily="49" charset="0"/>
              </a:rPr>
              <a:t>=select </a:t>
            </a:r>
            <a:r>
              <a:rPr lang="fr-FR" sz="1100" err="1">
                <a:solidFill>
                  <a:schemeClr val="bg1"/>
                </a:solidFill>
                <a:latin typeface="Cascadia Mono SemiLight" panose="020B0609020000020004" pitchFamily="49" charset="0"/>
                <a:ea typeface="Cascadia Mono SemiLight" panose="020B0609020000020004" pitchFamily="49" charset="0"/>
                <a:cs typeface="Cascadia Mono SemiLight" panose="020B0609020000020004" pitchFamily="49" charset="0"/>
              </a:rPr>
              <a:t>chantierbouquet_xml</a:t>
            </a:r>
            <a:r>
              <a:rPr lang="fr-FR" sz="1100">
                <a:solidFill>
                  <a:schemeClr val="bg1"/>
                </a:solidFill>
                <a:latin typeface="Cascadia Mono SemiLight" panose="020B0609020000020004" pitchFamily="49" charset="0"/>
                <a:ea typeface="Cascadia Mono SemiLight" panose="020B0609020000020004" pitchFamily="49" charset="0"/>
                <a:cs typeface="Cascadia Mono SemiLight" panose="020B0609020000020004" pitchFamily="49" charset="0"/>
              </a:rPr>
              <a:t>(#ppn#) </a:t>
            </a:r>
            <a:r>
              <a:rPr lang="fr-FR" sz="1100" err="1">
                <a:solidFill>
                  <a:schemeClr val="bg1"/>
                </a:solidFill>
                <a:latin typeface="Cascadia Mono SemiLight" panose="020B0609020000020004" pitchFamily="49" charset="0"/>
                <a:ea typeface="Cascadia Mono SemiLight" panose="020B0609020000020004" pitchFamily="49" charset="0"/>
                <a:cs typeface="Cascadia Mono SemiLight" panose="020B0609020000020004" pitchFamily="49" charset="0"/>
              </a:rPr>
              <a:t>from</a:t>
            </a:r>
            <a:r>
              <a:rPr lang="fr-FR" sz="1100">
                <a:solidFill>
                  <a:schemeClr val="bg1"/>
                </a:solidFill>
                <a:latin typeface="Cascadia Mono SemiLight" panose="020B0609020000020004" pitchFamily="49" charset="0"/>
                <a:ea typeface="Cascadia Mono SemiLight" panose="020B0609020000020004" pitchFamily="49" charset="0"/>
                <a:cs typeface="Cascadia Mono SemiLight" panose="020B0609020000020004" pitchFamily="49" charset="0"/>
              </a:rPr>
              <a:t> dual</a:t>
            </a:r>
          </a:p>
          <a:p>
            <a:pPr algn="ctr"/>
            <a:r>
              <a:rPr lang="fr-FR" sz="1100">
                <a:solidFill>
                  <a:schemeClr val="bg1"/>
                </a:solidFill>
                <a:latin typeface="Cascadia Mono SemiLight" panose="020B0609020000020004" pitchFamily="49" charset="0"/>
                <a:ea typeface="Cascadia Mono SemiLight" panose="020B0609020000020004" pitchFamily="49" charset="0"/>
                <a:cs typeface="Cascadia Mono SemiLight" panose="020B0609020000020004" pitchFamily="49" charset="0"/>
              </a:rPr>
              <a:t>&lt;/</a:t>
            </a:r>
            <a:r>
              <a:rPr lang="fr-FR" sz="1100" err="1">
                <a:solidFill>
                  <a:schemeClr val="bg1"/>
                </a:solidFill>
                <a:latin typeface="Cascadia Mono SemiLight" panose="020B0609020000020004" pitchFamily="49" charset="0"/>
                <a:ea typeface="Cascadia Mono SemiLight" panose="020B0609020000020004" pitchFamily="49" charset="0"/>
                <a:cs typeface="Cascadia Mono SemiLight" panose="020B0609020000020004" pitchFamily="49" charset="0"/>
              </a:rPr>
              <a:t>error</a:t>
            </a:r>
            <a:r>
              <a:rPr lang="fr-FR" sz="1100">
                <a:solidFill>
                  <a:schemeClr val="bg1"/>
                </a:solidFill>
                <a:latin typeface="Cascadia Mono SemiLight" panose="020B0609020000020004" pitchFamily="49" charset="0"/>
                <a:ea typeface="Cascadia Mono SemiLight" panose="020B0609020000020004" pitchFamily="49" charset="0"/>
                <a:cs typeface="Cascadia Mono SemiLight" panose="020B0609020000020004" pitchFamily="49" charset="0"/>
              </a:rPr>
              <a:t>&gt;</a:t>
            </a:r>
          </a:p>
          <a:p>
            <a:pPr algn="ctr"/>
            <a:r>
              <a:rPr lang="fr-FR" sz="1100">
                <a:solidFill>
                  <a:schemeClr val="bg1"/>
                </a:solidFill>
                <a:latin typeface="Cascadia Mono SemiLight" panose="020B0609020000020004" pitchFamily="49" charset="0"/>
                <a:ea typeface="Cascadia Mono SemiLight" panose="020B0609020000020004" pitchFamily="49" charset="0"/>
                <a:cs typeface="Cascadia Mono SemiLight" panose="020B0609020000020004" pitchFamily="49" charset="0"/>
              </a:rPr>
              <a:t>&lt;/</a:t>
            </a:r>
            <a:r>
              <a:rPr lang="fr-FR" sz="1100" err="1">
                <a:solidFill>
                  <a:schemeClr val="bg1"/>
                </a:solidFill>
                <a:latin typeface="Cascadia Mono SemiLight" panose="020B0609020000020004" pitchFamily="49" charset="0"/>
                <a:ea typeface="Cascadia Mono SemiLight" panose="020B0609020000020004" pitchFamily="49" charset="0"/>
                <a:cs typeface="Cascadia Mono SemiLight" panose="020B0609020000020004" pitchFamily="49" charset="0"/>
              </a:rPr>
              <a:t>sudoc</a:t>
            </a:r>
            <a:r>
              <a:rPr lang="fr-FR" sz="1100">
                <a:solidFill>
                  <a:schemeClr val="bg1"/>
                </a:solidFill>
                <a:latin typeface="Cascadia Mono SemiLight" panose="020B0609020000020004" pitchFamily="49" charset="0"/>
                <a:ea typeface="Cascadia Mono SemiLight" panose="020B0609020000020004" pitchFamily="49" charset="0"/>
                <a:cs typeface="Cascadia Mono SemiLight" panose="020B0609020000020004" pitchFamily="49" charset="0"/>
              </a:rPr>
              <a:t>&gt;</a:t>
            </a:r>
          </a:p>
        </p:txBody>
      </p:sp>
      <p:pic>
        <p:nvPicPr>
          <p:cNvPr id="6" name="Graphique 5" descr="Index pointant vers la droite vu du côté du dos de la main avec un remplissage uni">
            <a:extLst>
              <a:ext uri="{FF2B5EF4-FFF2-40B4-BE49-F238E27FC236}">
                <a16:creationId xmlns:a16="http://schemas.microsoft.com/office/drawing/2014/main" id="{853CCAB5-845B-B908-8D2F-13B4EBC8018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29158" y="4084011"/>
            <a:ext cx="701460" cy="701460"/>
          </a:xfrm>
          <a:prstGeom prst="rect">
            <a:avLst/>
          </a:prstGeom>
        </p:spPr>
      </p:pic>
      <p:sp>
        <p:nvSpPr>
          <p:cNvPr id="8" name="ZoneTexte 7">
            <a:extLst>
              <a:ext uri="{FF2B5EF4-FFF2-40B4-BE49-F238E27FC236}">
                <a16:creationId xmlns:a16="http://schemas.microsoft.com/office/drawing/2014/main" id="{EBB0328E-D90C-C331-1607-055A61E8F30D}"/>
              </a:ext>
            </a:extLst>
          </p:cNvPr>
          <p:cNvSpPr txBox="1"/>
          <p:nvPr/>
        </p:nvSpPr>
        <p:spPr>
          <a:xfrm>
            <a:off x="2063462" y="4157742"/>
            <a:ext cx="4639016" cy="461665"/>
          </a:xfrm>
          <a:prstGeom prst="rect">
            <a:avLst/>
          </a:prstGeom>
          <a:noFill/>
        </p:spPr>
        <p:txBody>
          <a:bodyPr wrap="square">
            <a:spAutoFit/>
          </a:bodyPr>
          <a:lstStyle/>
          <a:p>
            <a:pPr algn="ctr"/>
            <a:r>
              <a:rPr lang="fr-FR" sz="2400">
                <a:solidFill>
                  <a:srgbClr val="1D1C1D"/>
                </a:solidFill>
              </a:rPr>
              <a:t>Si la réponse du web service est :</a:t>
            </a:r>
          </a:p>
        </p:txBody>
      </p:sp>
      <p:sp>
        <p:nvSpPr>
          <p:cNvPr id="10" name="ZoneTexte 9">
            <a:extLst>
              <a:ext uri="{FF2B5EF4-FFF2-40B4-BE49-F238E27FC236}">
                <a16:creationId xmlns:a16="http://schemas.microsoft.com/office/drawing/2014/main" id="{0A763A5A-AD8F-56AF-9423-E32349499C16}"/>
              </a:ext>
            </a:extLst>
          </p:cNvPr>
          <p:cNvSpPr txBox="1"/>
          <p:nvPr/>
        </p:nvSpPr>
        <p:spPr>
          <a:xfrm>
            <a:off x="6410854" y="5798851"/>
            <a:ext cx="5376780" cy="461665"/>
          </a:xfrm>
          <a:prstGeom prst="rect">
            <a:avLst/>
          </a:prstGeom>
          <a:noFill/>
        </p:spPr>
        <p:txBody>
          <a:bodyPr wrap="square">
            <a:spAutoFit/>
          </a:bodyPr>
          <a:lstStyle/>
          <a:p>
            <a:pPr algn="ctr"/>
            <a:r>
              <a:rPr lang="fr-FR" sz="2400">
                <a:solidFill>
                  <a:srgbClr val="1D1C1D"/>
                </a:solidFill>
              </a:rPr>
              <a:t>=&gt; aucun résultat = aucune zone 309</a:t>
            </a:r>
          </a:p>
        </p:txBody>
      </p:sp>
    </p:spTree>
    <p:extLst>
      <p:ext uri="{BB962C8B-B14F-4D97-AF65-F5344CB8AC3E}">
        <p14:creationId xmlns:p14="http://schemas.microsoft.com/office/powerpoint/2010/main" val="361542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defRPr/>
            </a:pPr>
            <a:r>
              <a:rPr lang="fr-FR">
                <a:solidFill>
                  <a:srgbClr val="604A7B"/>
                </a:solidFill>
              </a:rPr>
              <a:t>Introduction</a:t>
            </a:r>
            <a:endParaRPr lang="fr-FR">
              <a:solidFill>
                <a:srgbClr val="604A7B"/>
              </a:solidFill>
              <a:ea typeface="Calibri"/>
              <a:cs typeface="Calibri"/>
            </a:endParaRPr>
          </a:p>
        </p:txBody>
      </p:sp>
    </p:spTree>
    <p:extLst>
      <p:ext uri="{BB962C8B-B14F-4D97-AF65-F5344CB8AC3E}">
        <p14:creationId xmlns:p14="http://schemas.microsoft.com/office/powerpoint/2010/main" val="11001790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A99E4-F2AA-2495-FD0A-8799762ABA9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5EEE759-A15C-163B-D4BE-1B70E8242E3A}"/>
              </a:ext>
            </a:extLst>
          </p:cNvPr>
          <p:cNvSpPr>
            <a:spLocks noGrp="1"/>
          </p:cNvSpPr>
          <p:nvPr>
            <p:ph type="title"/>
          </p:nvPr>
        </p:nvSpPr>
        <p:spPr>
          <a:xfrm>
            <a:off x="609600" y="457200"/>
            <a:ext cx="10972800" cy="1143000"/>
          </a:xfrm>
        </p:spPr>
        <p:txBody>
          <a:bodyPr vert="horz" lIns="91440" tIns="45720" rIns="91440" bIns="45720" rtlCol="0" anchor="ctr">
            <a:normAutofit/>
          </a:bodyPr>
          <a:lstStyle/>
          <a:p>
            <a:pPr algn="l">
              <a:defRPr/>
            </a:pPr>
            <a:r>
              <a:rPr lang="fr-FR" sz="4000" b="1" cap="all">
                <a:solidFill>
                  <a:srgbClr val="132961"/>
                </a:solidFill>
              </a:rPr>
              <a:t>Participer à l’amélioration de la qualité</a:t>
            </a:r>
          </a:p>
        </p:txBody>
      </p:sp>
      <p:sp>
        <p:nvSpPr>
          <p:cNvPr id="5" name="ZoneTexte 4">
            <a:extLst>
              <a:ext uri="{FF2B5EF4-FFF2-40B4-BE49-F238E27FC236}">
                <a16:creationId xmlns:a16="http://schemas.microsoft.com/office/drawing/2014/main" id="{0453D8F2-CC7B-E6C6-6DAF-FC58E72EF7BD}"/>
              </a:ext>
            </a:extLst>
          </p:cNvPr>
          <p:cNvSpPr txBox="1"/>
          <p:nvPr/>
        </p:nvSpPr>
        <p:spPr>
          <a:xfrm>
            <a:off x="609599" y="1600201"/>
            <a:ext cx="11358033" cy="4525963"/>
          </a:xfrm>
          <a:prstGeom prst="rect">
            <a:avLst/>
          </a:prstGeom>
        </p:spPr>
        <p:txBody>
          <a:bodyPr vert="horz" lIns="91440" tIns="45720" rIns="91440" bIns="45720" rtlCol="0">
            <a:normAutofit/>
          </a:bodyPr>
          <a:lstStyle/>
          <a:p>
            <a:pPr lvl="0"/>
            <a:r>
              <a:rPr lang="fr-FR" sz="2400"/>
              <a:t>Pour identifier les notices minimales afin d’opérer un chantier qualité pour un bouquet </a:t>
            </a:r>
          </a:p>
          <a:p>
            <a:pPr lvl="0"/>
            <a:r>
              <a:rPr lang="fr-FR" sz="2400"/>
              <a:t>avec </a:t>
            </a:r>
            <a:r>
              <a:rPr lang="fr-FR" sz="2400" err="1"/>
              <a:t>WinIBW</a:t>
            </a:r>
            <a:r>
              <a:rPr lang="fr-FR" sz="2400"/>
              <a:t> :</a:t>
            </a:r>
          </a:p>
          <a:p>
            <a:pPr>
              <a:spcBef>
                <a:spcPct val="20000"/>
              </a:spcBef>
            </a:pPr>
            <a:r>
              <a:rPr lang="fr-FR" sz="2400" b="1"/>
              <a:t>REL PPN  [PPN DE LA NOTICE BOUQUET] + AFF K:309</a:t>
            </a:r>
          </a:p>
          <a:p>
            <a:pPr>
              <a:spcBef>
                <a:spcPct val="20000"/>
              </a:spcBef>
            </a:pPr>
            <a:r>
              <a:rPr lang="fr-FR" sz="2000" b="0" i="0">
                <a:effectLst/>
              </a:rPr>
              <a:t>Exemple :</a:t>
            </a:r>
          </a:p>
          <a:p>
            <a:pPr lvl="1">
              <a:spcBef>
                <a:spcPct val="20000"/>
              </a:spcBef>
            </a:pPr>
            <a:r>
              <a:rPr lang="fr-FR" sz="2000"/>
              <a:t>1)</a:t>
            </a:r>
            <a:r>
              <a:rPr lang="fr-FR" sz="2000" b="0" i="0">
                <a:effectLst/>
              </a:rPr>
              <a:t> </a:t>
            </a:r>
            <a:r>
              <a:rPr lang="fr-FR" sz="2000"/>
              <a:t>REL PPN  281614016</a:t>
            </a:r>
          </a:p>
          <a:p>
            <a:pPr lvl="1">
              <a:spcBef>
                <a:spcPct val="20000"/>
              </a:spcBef>
            </a:pPr>
            <a:r>
              <a:rPr lang="fr-FR" sz="2000"/>
              <a:t>2) AFF K:309 </a:t>
            </a:r>
          </a:p>
          <a:p>
            <a:pPr>
              <a:spcBef>
                <a:spcPct val="20000"/>
              </a:spcBef>
            </a:pPr>
            <a:endParaRPr lang="fr-FR" sz="2800" b="0" i="0">
              <a:effectLst/>
            </a:endParaRPr>
          </a:p>
        </p:txBody>
      </p:sp>
      <p:pic>
        <p:nvPicPr>
          <p:cNvPr id="4" name="Image 3">
            <a:extLst>
              <a:ext uri="{FF2B5EF4-FFF2-40B4-BE49-F238E27FC236}">
                <a16:creationId xmlns:a16="http://schemas.microsoft.com/office/drawing/2014/main" id="{8ACF028D-9BCC-5992-91DD-4903F74E817B}"/>
              </a:ext>
            </a:extLst>
          </p:cNvPr>
          <p:cNvPicPr>
            <a:picLocks noChangeAspect="1"/>
          </p:cNvPicPr>
          <p:nvPr/>
        </p:nvPicPr>
        <p:blipFill>
          <a:blip r:embed="rId3"/>
          <a:stretch>
            <a:fillRect/>
          </a:stretch>
        </p:blipFill>
        <p:spPr>
          <a:xfrm>
            <a:off x="5369368" y="3208818"/>
            <a:ext cx="5973233" cy="4097962"/>
          </a:xfrm>
          <a:prstGeom prst="rect">
            <a:avLst/>
          </a:prstGeom>
          <a:noFill/>
          <a:effectLst>
            <a:glow rad="63500">
              <a:schemeClr val="accent5">
                <a:satMod val="175000"/>
                <a:alpha val="40000"/>
              </a:schemeClr>
            </a:glow>
          </a:effectLst>
        </p:spPr>
      </p:pic>
    </p:spTree>
    <p:extLst>
      <p:ext uri="{BB962C8B-B14F-4D97-AF65-F5344CB8AC3E}">
        <p14:creationId xmlns:p14="http://schemas.microsoft.com/office/powerpoint/2010/main" val="165392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1E73FD-873B-4349-8C9F-280E267DB31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36061C2-C393-1447-268A-FB8939CE7BFF}"/>
              </a:ext>
            </a:extLst>
          </p:cNvPr>
          <p:cNvSpPr>
            <a:spLocks noGrp="1"/>
          </p:cNvSpPr>
          <p:nvPr>
            <p:ph type="title"/>
          </p:nvPr>
        </p:nvSpPr>
        <p:spPr>
          <a:xfrm>
            <a:off x="629709" y="739776"/>
            <a:ext cx="10363200" cy="1362075"/>
          </a:xfrm>
        </p:spPr>
        <p:txBody>
          <a:bodyPr>
            <a:normAutofit/>
          </a:bodyPr>
          <a:lstStyle/>
          <a:p>
            <a:pPr>
              <a:defRPr/>
            </a:pPr>
            <a:r>
              <a:rPr lang="fr-FR">
                <a:solidFill>
                  <a:srgbClr val="132961"/>
                </a:solidFill>
              </a:rPr>
              <a:t>Participer à l’amélioration de la qualité</a:t>
            </a:r>
            <a:endParaRPr lang="fr-FR">
              <a:solidFill>
                <a:srgbClr val="132961"/>
              </a:solidFill>
              <a:latin typeface="+mn-lt"/>
            </a:endParaRPr>
          </a:p>
        </p:txBody>
      </p:sp>
      <p:sp>
        <p:nvSpPr>
          <p:cNvPr id="4" name="ZoneTexte 3">
            <a:extLst>
              <a:ext uri="{FF2B5EF4-FFF2-40B4-BE49-F238E27FC236}">
                <a16:creationId xmlns:a16="http://schemas.microsoft.com/office/drawing/2014/main" id="{0869524B-CAAC-F6C9-76A5-10B6BACAAE98}"/>
              </a:ext>
            </a:extLst>
          </p:cNvPr>
          <p:cNvSpPr txBox="1"/>
          <p:nvPr/>
        </p:nvSpPr>
        <p:spPr>
          <a:xfrm>
            <a:off x="840607" y="1739780"/>
            <a:ext cx="10721684" cy="2431435"/>
          </a:xfrm>
          <a:prstGeom prst="rect">
            <a:avLst/>
          </a:prstGeom>
          <a:noFill/>
        </p:spPr>
        <p:txBody>
          <a:bodyPr wrap="square">
            <a:spAutoFit/>
          </a:bodyPr>
          <a:lstStyle/>
          <a:p>
            <a:r>
              <a:rPr lang="fr-FR" sz="4400">
                <a:solidFill>
                  <a:srgbClr val="CF491B"/>
                </a:solidFill>
                <a:latin typeface="Forte" panose="03060902040502070203" pitchFamily="66" charset="0"/>
              </a:rPr>
              <a:t>À venir… </a:t>
            </a:r>
          </a:p>
          <a:p>
            <a:pPr algn="ctr"/>
            <a:endParaRPr lang="fr-FR" sz="2400"/>
          </a:p>
          <a:p>
            <a:pPr algn="ctr"/>
            <a:r>
              <a:rPr lang="fr-FR" sz="2400"/>
              <a:t>         Un appel à collaboration pour analyser des potentielles notices en doublon.</a:t>
            </a:r>
          </a:p>
          <a:p>
            <a:pPr algn="ctr"/>
            <a:endParaRPr lang="fr-FR" sz="2400"/>
          </a:p>
          <a:p>
            <a:pPr algn="ctr"/>
            <a:r>
              <a:rPr lang="fr-FR">
                <a:solidFill>
                  <a:schemeClr val="accent4">
                    <a:lumMod val="75000"/>
                  </a:schemeClr>
                </a:solidFill>
                <a:latin typeface="+mn-lt"/>
              </a:rPr>
              <a:t> </a:t>
            </a:r>
            <a:br>
              <a:rPr lang="fr-FR">
                <a:solidFill>
                  <a:schemeClr val="accent4">
                    <a:lumMod val="75000"/>
                  </a:schemeClr>
                </a:solidFill>
                <a:latin typeface="+mn-lt"/>
              </a:rPr>
            </a:br>
            <a:endParaRPr lang="fr-FR"/>
          </a:p>
        </p:txBody>
      </p:sp>
      <p:pic>
        <p:nvPicPr>
          <p:cNvPr id="5" name="Graphique 4" descr="Mégaphone avec un remplissage uni">
            <a:extLst>
              <a:ext uri="{FF2B5EF4-FFF2-40B4-BE49-F238E27FC236}">
                <a16:creationId xmlns:a16="http://schemas.microsoft.com/office/drawing/2014/main" id="{EB4F78B6-BEF2-70AE-3DA5-B9323B7FA42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3712" y="2865179"/>
            <a:ext cx="914400" cy="914400"/>
          </a:xfrm>
          <a:prstGeom prst="rect">
            <a:avLst/>
          </a:prstGeom>
        </p:spPr>
      </p:pic>
    </p:spTree>
    <p:extLst>
      <p:ext uri="{BB962C8B-B14F-4D97-AF65-F5344CB8AC3E}">
        <p14:creationId xmlns:p14="http://schemas.microsoft.com/office/powerpoint/2010/main" val="17181007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55424E-BF88-92AA-1411-374401FA5FB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3FDFC27-8D1B-459C-4E94-3D31601B7F01}"/>
              </a:ext>
            </a:extLst>
          </p:cNvPr>
          <p:cNvSpPr>
            <a:spLocks noGrp="1"/>
          </p:cNvSpPr>
          <p:nvPr>
            <p:ph type="title"/>
          </p:nvPr>
        </p:nvSpPr>
        <p:spPr>
          <a:xfrm>
            <a:off x="629709" y="739776"/>
            <a:ext cx="10363200" cy="1362075"/>
          </a:xfrm>
        </p:spPr>
        <p:txBody>
          <a:bodyPr>
            <a:normAutofit/>
          </a:bodyPr>
          <a:lstStyle/>
          <a:p>
            <a:pPr>
              <a:defRPr/>
            </a:pPr>
            <a:r>
              <a:rPr lang="fr-FR">
                <a:solidFill>
                  <a:srgbClr val="232A61"/>
                </a:solidFill>
                <a:latin typeface="+mn-lt"/>
              </a:rPr>
              <a:t>Ressources à disposition</a:t>
            </a:r>
          </a:p>
        </p:txBody>
      </p:sp>
      <p:sp>
        <p:nvSpPr>
          <p:cNvPr id="4" name="ZoneTexte 3">
            <a:extLst>
              <a:ext uri="{FF2B5EF4-FFF2-40B4-BE49-F238E27FC236}">
                <a16:creationId xmlns:a16="http://schemas.microsoft.com/office/drawing/2014/main" id="{EC1396B1-BCC0-C8A7-9655-36C0DCEEA5D5}"/>
              </a:ext>
            </a:extLst>
          </p:cNvPr>
          <p:cNvSpPr txBox="1"/>
          <p:nvPr/>
        </p:nvSpPr>
        <p:spPr>
          <a:xfrm>
            <a:off x="516367" y="1732576"/>
            <a:ext cx="11435379" cy="4708981"/>
          </a:xfrm>
          <a:prstGeom prst="rect">
            <a:avLst/>
          </a:prstGeom>
          <a:noFill/>
        </p:spPr>
        <p:txBody>
          <a:bodyPr wrap="square">
            <a:spAutoFit/>
          </a:bodyPr>
          <a:lstStyle/>
          <a:p>
            <a:r>
              <a:rPr lang="fr-FR" sz="2400" b="1">
                <a:solidFill>
                  <a:srgbClr val="132961"/>
                </a:solidFill>
              </a:rPr>
              <a:t>Documentation </a:t>
            </a:r>
          </a:p>
          <a:p>
            <a:pPr marL="342900" indent="-342900">
              <a:buFont typeface="Arial" panose="020B0604020202020204" pitchFamily="34" charset="0"/>
              <a:buChar char="•"/>
            </a:pPr>
            <a:r>
              <a:rPr lang="fr-FR" sz="2400">
                <a:hlinkClick r:id="rId3"/>
              </a:rPr>
              <a:t>Manuel BACON</a:t>
            </a:r>
            <a:r>
              <a:rPr lang="fr-FR" sz="2400"/>
              <a:t> </a:t>
            </a:r>
          </a:p>
          <a:p>
            <a:r>
              <a:rPr lang="fr-FR" sz="2400"/>
              <a:t>	&gt;Page « Alignement entre la base de connaissance nationale BACON et le Sudoc »</a:t>
            </a:r>
          </a:p>
          <a:p>
            <a:pPr marL="342900" indent="-342900">
              <a:buFont typeface="Arial" panose="020B0604020202020204" pitchFamily="34" charset="0"/>
              <a:buChar char="•"/>
            </a:pPr>
            <a:r>
              <a:rPr lang="fr-FR" sz="2400">
                <a:hlinkClick r:id="rId4"/>
              </a:rPr>
              <a:t>Glossaire du Manuel BACON</a:t>
            </a:r>
            <a:endParaRPr lang="fr-FR" sz="2400"/>
          </a:p>
          <a:p>
            <a:pPr marL="342900" indent="-342900">
              <a:buFont typeface="Arial" panose="020B0604020202020204" pitchFamily="34" charset="0"/>
              <a:buChar char="•"/>
            </a:pPr>
            <a:r>
              <a:rPr lang="fr-FR" sz="2400">
                <a:hlinkClick r:id="rId5"/>
              </a:rPr>
              <a:t>Les imports dans le Sudoc</a:t>
            </a:r>
            <a:endParaRPr lang="fr-FR" sz="2400"/>
          </a:p>
          <a:p>
            <a:r>
              <a:rPr lang="fr-FR" sz="2400"/>
              <a:t>	&gt; Page « Ressources issues de la base de connaissance BACON »</a:t>
            </a:r>
          </a:p>
          <a:p>
            <a:endParaRPr lang="fr-FR" sz="2400"/>
          </a:p>
          <a:p>
            <a:r>
              <a:rPr lang="fr-FR" sz="2400" b="1">
                <a:solidFill>
                  <a:srgbClr val="132961"/>
                </a:solidFill>
              </a:rPr>
              <a:t>Guide méthodologique du Sudoc</a:t>
            </a:r>
          </a:p>
          <a:p>
            <a:pPr marL="285750" indent="-285750">
              <a:buFont typeface="Arial" panose="020B0604020202020204" pitchFamily="34" charset="0"/>
              <a:buChar char="•"/>
            </a:pPr>
            <a:r>
              <a:rPr lang="fr-FR" sz="2400">
                <a:hlinkClick r:id="rId6"/>
              </a:rPr>
              <a:t>Catalogage des monographies électroniques</a:t>
            </a:r>
            <a:endParaRPr lang="fr-FR" sz="2400"/>
          </a:p>
          <a:p>
            <a:pPr marL="285750" indent="-285750">
              <a:buFont typeface="Arial" panose="020B0604020202020204" pitchFamily="34" charset="0"/>
              <a:buChar char="•"/>
            </a:pPr>
            <a:r>
              <a:rPr lang="fr-FR" sz="2400"/>
              <a:t>Zones spécifiques : </a:t>
            </a:r>
            <a:r>
              <a:rPr lang="fr-FR" sz="2400">
                <a:hlinkClick r:id="rId7"/>
              </a:rPr>
              <a:t>039</a:t>
            </a:r>
            <a:r>
              <a:rPr lang="fr-FR" sz="2400"/>
              <a:t> ; </a:t>
            </a:r>
            <a:r>
              <a:rPr lang="fr-FR" sz="2400">
                <a:hlinkClick r:id="rId8"/>
              </a:rPr>
              <a:t>139</a:t>
            </a:r>
            <a:r>
              <a:rPr lang="fr-FR" sz="2400"/>
              <a:t> ; </a:t>
            </a:r>
            <a:r>
              <a:rPr lang="fr-FR" sz="2400">
                <a:hlinkClick r:id="rId9"/>
              </a:rPr>
              <a:t>469</a:t>
            </a:r>
            <a:endParaRPr lang="fr-FR" sz="2400"/>
          </a:p>
          <a:p>
            <a:pPr marL="285750" indent="-285750">
              <a:buFont typeface="Arial" panose="020B0604020202020204" pitchFamily="34" charset="0"/>
              <a:buChar char="•"/>
            </a:pPr>
            <a:r>
              <a:rPr lang="fr-FR" sz="2400"/>
              <a:t>Données d’exemplaires : </a:t>
            </a:r>
            <a:r>
              <a:rPr lang="fr-FR" sz="2400">
                <a:hlinkClick r:id="rId10"/>
              </a:rPr>
              <a:t>E856$x</a:t>
            </a:r>
            <a:endParaRPr lang="fr-FR" sz="2400"/>
          </a:p>
          <a:p>
            <a:endParaRPr lang="fr-FR"/>
          </a:p>
          <a:p>
            <a:r>
              <a:rPr lang="fr-FR"/>
              <a:t> </a:t>
            </a:r>
          </a:p>
        </p:txBody>
      </p:sp>
      <p:pic>
        <p:nvPicPr>
          <p:cNvPr id="5" name="Graphique 4" descr="Loupe avec un remplissage uni">
            <a:extLst>
              <a:ext uri="{FF2B5EF4-FFF2-40B4-BE49-F238E27FC236}">
                <a16:creationId xmlns:a16="http://schemas.microsoft.com/office/drawing/2014/main" id="{98C2F8CD-0A5D-8928-D261-44CECD8DB53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956365" y="2013994"/>
            <a:ext cx="714737" cy="714737"/>
          </a:xfrm>
          <a:prstGeom prst="rect">
            <a:avLst/>
          </a:prstGeom>
        </p:spPr>
      </p:pic>
    </p:spTree>
    <p:extLst>
      <p:ext uri="{BB962C8B-B14F-4D97-AF65-F5344CB8AC3E}">
        <p14:creationId xmlns:p14="http://schemas.microsoft.com/office/powerpoint/2010/main" val="42287384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53533D15-DBDE-991A-86AA-8C14F0565503}"/>
            </a:ext>
          </a:extLst>
        </p:cNvPr>
        <p:cNvGrpSpPr/>
        <p:nvPr/>
      </p:nvGrpSpPr>
      <p:grpSpPr>
        <a:xfrm>
          <a:off x="0" y="0"/>
          <a:ext cx="0" cy="0"/>
          <a:chOff x="0" y="0"/>
          <a:chExt cx="0" cy="0"/>
        </a:xfrm>
      </p:grpSpPr>
      <p:sp>
        <p:nvSpPr>
          <p:cNvPr id="13" name="Titre 1">
            <a:extLst>
              <a:ext uri="{FF2B5EF4-FFF2-40B4-BE49-F238E27FC236}">
                <a16:creationId xmlns:a16="http://schemas.microsoft.com/office/drawing/2014/main" id="{04C3F450-7714-FA01-8D48-F569DCA3903E}"/>
              </a:ext>
            </a:extLst>
          </p:cNvPr>
          <p:cNvSpPr txBox="1">
            <a:spLocks/>
          </p:cNvSpPr>
          <p:nvPr/>
        </p:nvSpPr>
        <p:spPr>
          <a:xfrm>
            <a:off x="2481943" y="2726490"/>
            <a:ext cx="6647543" cy="186002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CF491B"/>
                </a:solidFill>
                <a:effectLst/>
                <a:uLnTx/>
                <a:uFillTx/>
                <a:latin typeface="Arial"/>
                <a:ea typeface="+mj-lt"/>
                <a:cs typeface="+mj-lt"/>
              </a:rPr>
              <a:t>Merci de votre attention !</a:t>
            </a:r>
          </a:p>
          <a:p>
            <a:pPr marL="0" marR="0" lvl="0" indent="0" defTabSz="914400" rtl="0" eaLnBrk="1" fontAlgn="auto" latinLnBrk="0" hangingPunct="1">
              <a:lnSpc>
                <a:spcPct val="90000"/>
              </a:lnSpc>
              <a:spcBef>
                <a:spcPct val="0"/>
              </a:spcBef>
              <a:spcAft>
                <a:spcPts val="0"/>
              </a:spcAft>
              <a:buClrTx/>
              <a:buSzTx/>
              <a:buFontTx/>
              <a:buNone/>
              <a:tabLst/>
              <a:defRPr/>
            </a:pPr>
            <a:endParaRPr lang="fr-FR" sz="2800" b="1" dirty="0">
              <a:solidFill>
                <a:srgbClr val="CF491B"/>
              </a:solidFill>
              <a:latin typeface="Arial"/>
              <a:ea typeface="+mj-lt"/>
              <a:cs typeface="+mj-lt"/>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400" b="1" i="0" u="none" strike="noStrike" kern="1200" cap="none" spc="0" normalizeH="0" baseline="0" noProof="0" dirty="0">
                <a:ln>
                  <a:noFill/>
                </a:ln>
                <a:solidFill>
                  <a:srgbClr val="CF491B"/>
                </a:solidFill>
                <a:effectLst/>
                <a:uLnTx/>
                <a:uFillTx/>
                <a:latin typeface="Arial"/>
                <a:ea typeface="+mj-lt"/>
                <a:cs typeface="+mj-lt"/>
              </a:rPr>
              <a:t>Une suite est prévue dans un</a:t>
            </a:r>
          </a:p>
          <a:p>
            <a:pPr marL="0" marR="0" lvl="0" indent="0" defTabSz="914400" rtl="0" eaLnBrk="1" fontAlgn="auto" latinLnBrk="0" hangingPunct="1">
              <a:lnSpc>
                <a:spcPct val="90000"/>
              </a:lnSpc>
              <a:spcBef>
                <a:spcPct val="0"/>
              </a:spcBef>
              <a:spcAft>
                <a:spcPts val="0"/>
              </a:spcAft>
              <a:buClrTx/>
              <a:buSzTx/>
              <a:buFontTx/>
              <a:buNone/>
              <a:tabLst/>
              <a:defRPr/>
            </a:pPr>
            <a:endParaRPr kumimoji="0" lang="fr-FR" sz="2400" b="1" i="0" u="none" strike="noStrike" kern="1200" cap="none" spc="0" normalizeH="0" baseline="0" noProof="0" dirty="0">
              <a:ln>
                <a:noFill/>
              </a:ln>
              <a:solidFill>
                <a:srgbClr val="CF491B"/>
              </a:solidFill>
              <a:effectLst/>
              <a:uLnTx/>
              <a:uFillTx/>
              <a:latin typeface="Arial"/>
              <a:ea typeface="+mj-lt"/>
              <a:cs typeface="+mj-lt"/>
            </a:endParaRPr>
          </a:p>
          <a:p>
            <a:pPr marL="0" marR="0" lvl="0" indent="0" defTabSz="914400" rtl="0" eaLnBrk="1" fontAlgn="auto" latinLnBrk="0" hangingPunct="1">
              <a:lnSpc>
                <a:spcPct val="90000"/>
              </a:lnSpc>
              <a:spcBef>
                <a:spcPct val="0"/>
              </a:spcBef>
              <a:spcAft>
                <a:spcPts val="0"/>
              </a:spcAft>
              <a:buClrTx/>
              <a:buSzTx/>
              <a:buFontTx/>
              <a:buNone/>
              <a:tabLst/>
              <a:defRPr/>
            </a:pPr>
            <a:endParaRPr kumimoji="0" lang="fr-FR" sz="1600" b="1" i="0" u="none" strike="noStrike" kern="1200" cap="none" spc="0" normalizeH="0" baseline="0" noProof="0" dirty="0">
              <a:ln>
                <a:noFill/>
              </a:ln>
              <a:solidFill>
                <a:srgbClr val="CF491B"/>
              </a:solidFill>
              <a:effectLst/>
              <a:uLnTx/>
              <a:uFillTx/>
              <a:latin typeface="Arial"/>
              <a:ea typeface="+mj-lt"/>
              <a:cs typeface="+mj-lt"/>
            </a:endParaRPr>
          </a:p>
          <a:p>
            <a:pPr marL="0" marR="0" lvl="0" indent="0" defTabSz="914400" rtl="0" eaLnBrk="1" fontAlgn="auto" latinLnBrk="0" hangingPunct="1">
              <a:lnSpc>
                <a:spcPct val="90000"/>
              </a:lnSpc>
              <a:spcBef>
                <a:spcPct val="0"/>
              </a:spcBef>
              <a:spcAft>
                <a:spcPts val="0"/>
              </a:spcAft>
              <a:buClrTx/>
              <a:buSzTx/>
              <a:buFontTx/>
              <a:buNone/>
              <a:tabLst/>
              <a:defRPr/>
            </a:pPr>
            <a:endParaRPr kumimoji="0" lang="fr-FR" sz="1600" b="1" i="0" u="none" strike="noStrike" kern="1200" cap="none" spc="0" normalizeH="0" baseline="0" noProof="0" dirty="0">
              <a:ln>
                <a:noFill/>
              </a:ln>
              <a:solidFill>
                <a:srgbClr val="CF491B"/>
              </a:solidFill>
              <a:effectLst/>
              <a:uLnTx/>
              <a:uFillTx/>
              <a:latin typeface="Arial"/>
              <a:ea typeface="+mj-lt"/>
              <a:cs typeface="+mj-lt"/>
            </a:endParaRPr>
          </a:p>
          <a:p>
            <a:pPr marL="0" marR="0" lvl="0" indent="0" algn="r" defTabSz="914400" rtl="0" eaLnBrk="1" fontAlgn="auto" latinLnBrk="0" hangingPunct="1">
              <a:lnSpc>
                <a:spcPct val="90000"/>
              </a:lnSpc>
              <a:spcBef>
                <a:spcPct val="0"/>
              </a:spcBef>
              <a:spcAft>
                <a:spcPts val="0"/>
              </a:spcAft>
              <a:buClrTx/>
              <a:buSzTx/>
              <a:buFontTx/>
              <a:buNone/>
              <a:tabLst/>
              <a:defRPr/>
            </a:pPr>
            <a:r>
              <a:rPr lang="fr-FR" sz="2400" b="1" dirty="0">
                <a:solidFill>
                  <a:srgbClr val="CF491B"/>
                </a:solidFill>
                <a:latin typeface="Arial"/>
                <a:ea typeface="+mj-lt"/>
                <a:cs typeface="+mj-lt"/>
              </a:rPr>
              <a:t>le jeudi 6 novembre à 11 heures</a:t>
            </a:r>
            <a:endParaRPr kumimoji="0" lang="fr-FR" sz="3200" b="1" i="0" u="none" strike="noStrike" kern="1200" cap="none" spc="0" normalizeH="0" baseline="0" noProof="0" dirty="0">
              <a:ln>
                <a:noFill/>
              </a:ln>
              <a:solidFill>
                <a:prstClr val="black"/>
              </a:solidFill>
              <a:effectLst/>
              <a:uLnTx/>
              <a:uFillTx/>
              <a:latin typeface="Arial"/>
              <a:ea typeface="+mj-ea"/>
              <a:cs typeface="Arial"/>
            </a:endParaRPr>
          </a:p>
        </p:txBody>
      </p:sp>
      <p:pic>
        <p:nvPicPr>
          <p:cNvPr id="5" name="Graphique 4">
            <a:extLst>
              <a:ext uri="{FF2B5EF4-FFF2-40B4-BE49-F238E27FC236}">
                <a16:creationId xmlns:a16="http://schemas.microsoft.com/office/drawing/2014/main" id="{431DEBB9-E44D-8BCB-A0CA-ACAD2C19ECF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520264" y="2450931"/>
            <a:ext cx="540000" cy="540000"/>
          </a:xfrm>
          <a:prstGeom prst="rect">
            <a:avLst/>
          </a:prstGeom>
        </p:spPr>
      </p:pic>
      <p:pic>
        <p:nvPicPr>
          <p:cNvPr id="10" name="Graphique 9">
            <a:extLst>
              <a:ext uri="{FF2B5EF4-FFF2-40B4-BE49-F238E27FC236}">
                <a16:creationId xmlns:a16="http://schemas.microsoft.com/office/drawing/2014/main" id="{847A66E4-22D2-F76A-8FED-45E3F592E4C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01278" y="174728"/>
            <a:ext cx="1860474" cy="528056"/>
          </a:xfrm>
          <a:prstGeom prst="rect">
            <a:avLst/>
          </a:prstGeom>
        </p:spPr>
      </p:pic>
      <p:pic>
        <p:nvPicPr>
          <p:cNvPr id="23" name="Graphique 22">
            <a:extLst>
              <a:ext uri="{FF2B5EF4-FFF2-40B4-BE49-F238E27FC236}">
                <a16:creationId xmlns:a16="http://schemas.microsoft.com/office/drawing/2014/main" id="{B38E9369-AD43-B7DC-C12A-0063F801423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520264" y="1624097"/>
            <a:ext cx="540000" cy="540000"/>
          </a:xfrm>
          <a:prstGeom prst="rect">
            <a:avLst/>
          </a:prstGeom>
        </p:spPr>
      </p:pic>
      <p:pic>
        <p:nvPicPr>
          <p:cNvPr id="2" name="Graphique 1">
            <a:extLst>
              <a:ext uri="{FF2B5EF4-FFF2-40B4-BE49-F238E27FC236}">
                <a16:creationId xmlns:a16="http://schemas.microsoft.com/office/drawing/2014/main" id="{DE13B56F-F12E-37B9-2614-82DAC773A9E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515925" y="3510474"/>
            <a:ext cx="2331596" cy="627530"/>
          </a:xfrm>
          <a:prstGeom prst="rect">
            <a:avLst/>
          </a:prstGeom>
        </p:spPr>
      </p:pic>
    </p:spTree>
    <p:extLst>
      <p:ext uri="{BB962C8B-B14F-4D97-AF65-F5344CB8AC3E}">
        <p14:creationId xmlns:p14="http://schemas.microsoft.com/office/powerpoint/2010/main" val="27688489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8FFD4E-1182-37DF-9C77-CC146ECA886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7E443D6-1724-9DDA-A14E-FD8C84D00584}"/>
              </a:ext>
            </a:extLst>
          </p:cNvPr>
          <p:cNvSpPr>
            <a:spLocks noGrp="1"/>
          </p:cNvSpPr>
          <p:nvPr>
            <p:ph type="title"/>
          </p:nvPr>
        </p:nvSpPr>
        <p:spPr>
          <a:xfrm>
            <a:off x="629709" y="739776"/>
            <a:ext cx="10363200" cy="858868"/>
          </a:xfrm>
        </p:spPr>
        <p:txBody>
          <a:bodyPr>
            <a:normAutofit/>
          </a:bodyPr>
          <a:lstStyle/>
          <a:p>
            <a:pPr>
              <a:defRPr/>
            </a:pPr>
            <a:r>
              <a:rPr lang="fr-FR" dirty="0">
                <a:solidFill>
                  <a:srgbClr val="604A7B"/>
                </a:solidFill>
                <a:latin typeface="+mn-lt"/>
              </a:rPr>
              <a:t>RAPPEL DES NOTIONS CLES</a:t>
            </a:r>
          </a:p>
        </p:txBody>
      </p:sp>
      <p:sp>
        <p:nvSpPr>
          <p:cNvPr id="4" name="ZoneTexte 3">
            <a:extLst>
              <a:ext uri="{FF2B5EF4-FFF2-40B4-BE49-F238E27FC236}">
                <a16:creationId xmlns:a16="http://schemas.microsoft.com/office/drawing/2014/main" id="{6593C8D5-C2F9-AE73-CC62-0CBB040065C7}"/>
              </a:ext>
            </a:extLst>
          </p:cNvPr>
          <p:cNvSpPr txBox="1"/>
          <p:nvPr/>
        </p:nvSpPr>
        <p:spPr>
          <a:xfrm>
            <a:off x="629709" y="1598644"/>
            <a:ext cx="11044131" cy="5570756"/>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fr-FR" sz="2000" b="1" dirty="0">
                <a:solidFill>
                  <a:srgbClr val="604A7B"/>
                </a:solidFill>
                <a:latin typeface="Calibri" panose="020F0502020204030204" pitchFamily="34" charset="0"/>
                <a:ea typeface="Calibri" panose="020F0502020204030204" pitchFamily="34" charset="0"/>
                <a:cs typeface="Times New Roman" panose="02020603050405020304" pitchFamily="18" charset="0"/>
              </a:rPr>
              <a:t>Ressources : </a:t>
            </a:r>
            <a:r>
              <a:rPr lang="fr-FR" sz="2000" dirty="0">
                <a:solidFill>
                  <a:srgbClr val="604A7B"/>
                </a:solidFill>
                <a:latin typeface="Calibri" panose="020F0502020204030204" pitchFamily="34" charset="0"/>
                <a:ea typeface="Calibri" panose="020F0502020204030204" pitchFamily="34" charset="0"/>
                <a:cs typeface="Times New Roman" panose="02020603050405020304" pitchFamily="18" charset="0"/>
              </a:rPr>
              <a:t>ebooks, revues, etc. </a:t>
            </a:r>
            <a:r>
              <a:rPr lang="fr-FR" sz="2000" b="1" dirty="0">
                <a:solidFill>
                  <a:srgbClr val="604A7B"/>
                </a:solidFill>
                <a:latin typeface="Calibri" panose="020F0502020204030204" pitchFamily="34" charset="0"/>
                <a:ea typeface="Calibri" panose="020F0502020204030204" pitchFamily="34" charset="0"/>
                <a:cs typeface="Times New Roman" panose="02020603050405020304" pitchFamily="18" charset="0"/>
              </a:rPr>
              <a:t>t</a:t>
            </a:r>
            <a:r>
              <a:rPr lang="fr-FR" sz="2000" dirty="0">
                <a:latin typeface="Calibri" panose="020F0502020204030204" pitchFamily="34" charset="0"/>
                <a:ea typeface="Calibri" panose="020F0502020204030204" pitchFamily="34" charset="0"/>
                <a:cs typeface="Times New Roman" panose="02020603050405020304" pitchFamily="18" charset="0"/>
              </a:rPr>
              <a:t>out type de ressources disponibles en ligne, produites par des éditeurs commerciaux et mises à disposition soit directement par ceux-ci, soit par des </a:t>
            </a:r>
            <a:r>
              <a:rPr lang="fr-FR" sz="2000" b="1" dirty="0">
                <a:solidFill>
                  <a:srgbClr val="604A7B"/>
                </a:solidFill>
                <a:latin typeface="Calibri" panose="020F0502020204030204" pitchFamily="34" charset="0"/>
                <a:ea typeface="Calibri" panose="020F0502020204030204" pitchFamily="34" charset="0"/>
                <a:cs typeface="Times New Roman" panose="02020603050405020304" pitchFamily="18" charset="0"/>
              </a:rPr>
              <a:t>diffuseurs</a:t>
            </a:r>
            <a:r>
              <a:rPr lang="fr-FR" sz="2000" dirty="0">
                <a:latin typeface="Calibri" panose="020F0502020204030204" pitchFamily="34" charset="0"/>
                <a:ea typeface="Calibri" panose="020F0502020204030204" pitchFamily="34" charset="0"/>
                <a:cs typeface="Times New Roman" panose="02020603050405020304" pitchFamily="18" charset="0"/>
              </a:rPr>
              <a:t> / agrégateurs.</a:t>
            </a:r>
          </a:p>
          <a:p>
            <a:endParaRPr lang="fr-FR" sz="2000" dirty="0">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fr-FR" sz="2000" b="1" dirty="0">
                <a:solidFill>
                  <a:srgbClr val="604A7B"/>
                </a:solidFill>
                <a:latin typeface="Calibri" panose="020F0502020204030204" pitchFamily="34" charset="0"/>
                <a:cs typeface="Times New Roman" panose="02020603050405020304" pitchFamily="18" charset="0"/>
              </a:rPr>
              <a:t>Diffuseur</a:t>
            </a:r>
            <a:r>
              <a:rPr lang="fr-FR" sz="2000" dirty="0">
                <a:latin typeface="Calibri" panose="020F0502020204030204" pitchFamily="34" charset="0"/>
                <a:cs typeface="Times New Roman" panose="02020603050405020304" pitchFamily="18" charset="0"/>
              </a:rPr>
              <a:t> : responsable de la mise en ligne / distribution via des plateformes dédiées, parfois thématiques. Exemples : Cairn, </a:t>
            </a:r>
            <a:r>
              <a:rPr lang="fr-FR" sz="2000" dirty="0" err="1">
                <a:latin typeface="Calibri" panose="020F0502020204030204" pitchFamily="34" charset="0"/>
                <a:cs typeface="Times New Roman" panose="02020603050405020304" pitchFamily="18" charset="0"/>
              </a:rPr>
              <a:t>Ebsco</a:t>
            </a:r>
            <a:r>
              <a:rPr lang="fr-FR" sz="2000" dirty="0">
                <a:latin typeface="Calibri" panose="020F0502020204030204" pitchFamily="34" charset="0"/>
                <a:cs typeface="Times New Roman" panose="02020603050405020304" pitchFamily="18" charset="0"/>
              </a:rPr>
              <a:t>, </a:t>
            </a:r>
            <a:r>
              <a:rPr lang="fr-FR" sz="2000" dirty="0" err="1">
                <a:latin typeface="Calibri" panose="020F0502020204030204" pitchFamily="34" charset="0"/>
                <a:cs typeface="Times New Roman" panose="02020603050405020304" pitchFamily="18" charset="0"/>
              </a:rPr>
              <a:t>Jstor</a:t>
            </a:r>
            <a:r>
              <a:rPr lang="fr-FR" sz="2000" dirty="0">
                <a:latin typeface="Calibri" panose="020F0502020204030204" pitchFamily="34" charset="0"/>
                <a:cs typeface="Times New Roman" panose="02020603050405020304" pitchFamily="18" charset="0"/>
              </a:rPr>
              <a:t>, </a:t>
            </a:r>
            <a:r>
              <a:rPr lang="fr-FR" sz="2000" dirty="0" err="1">
                <a:latin typeface="Calibri" panose="020F0502020204030204" pitchFamily="34" charset="0"/>
                <a:cs typeface="Times New Roman" panose="02020603050405020304" pitchFamily="18" charset="0"/>
              </a:rPr>
              <a:t>OpenEdition</a:t>
            </a:r>
            <a:r>
              <a:rPr lang="fr-FR" sz="2000" dirty="0">
                <a:latin typeface="Calibri" panose="020F0502020204030204" pitchFamily="34" charset="0"/>
                <a:cs typeface="Times New Roman" panose="02020603050405020304" pitchFamily="18" charset="0"/>
              </a:rPr>
              <a:t>, Numérique Premium, </a:t>
            </a:r>
            <a:r>
              <a:rPr lang="fr-FR" sz="2000" dirty="0" err="1">
                <a:latin typeface="Calibri" panose="020F0502020204030204" pitchFamily="34" charset="0"/>
                <a:cs typeface="Times New Roman" panose="02020603050405020304" pitchFamily="18" charset="0"/>
              </a:rPr>
              <a:t>ScholarVox</a:t>
            </a:r>
            <a:endParaRPr lang="fr-FR" sz="2000" dirty="0">
              <a:latin typeface="Calibri" panose="020F0502020204030204" pitchFamily="34" charset="0"/>
              <a:cs typeface="Times New Roman" panose="02020603050405020304" pitchFamily="18" charset="0"/>
            </a:endParaRPr>
          </a:p>
          <a:p>
            <a:endParaRPr lang="fr-FR" sz="2000" dirty="0">
              <a:latin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fr-FR" sz="2000" b="1" dirty="0">
                <a:solidFill>
                  <a:srgbClr val="604A7B"/>
                </a:solidFill>
                <a:latin typeface="Calibri" panose="020F0502020204030204" pitchFamily="34" charset="0"/>
                <a:cs typeface="Times New Roman" panose="02020603050405020304" pitchFamily="18" charset="0"/>
              </a:rPr>
              <a:t>Bouquet / collection commerciale </a:t>
            </a:r>
            <a:r>
              <a:rPr lang="fr-FR" sz="2000" dirty="0">
                <a:latin typeface="Calibri" panose="020F0502020204030204" pitchFamily="34" charset="0"/>
                <a:cs typeface="Times New Roman" panose="02020603050405020304" pitchFamily="18" charset="0"/>
              </a:rPr>
              <a:t>: une sélection de </a:t>
            </a:r>
            <a:r>
              <a:rPr lang="fr-FR" sz="2000" b="1" dirty="0">
                <a:solidFill>
                  <a:srgbClr val="604A7B"/>
                </a:solidFill>
                <a:latin typeface="Calibri" panose="020F0502020204030204" pitchFamily="34" charset="0"/>
                <a:cs typeface="Times New Roman" panose="02020603050405020304" pitchFamily="18" charset="0"/>
              </a:rPr>
              <a:t>ressources</a:t>
            </a:r>
            <a:r>
              <a:rPr lang="fr-FR" sz="2000" dirty="0">
                <a:latin typeface="Calibri" panose="020F0502020204030204" pitchFamily="34" charset="0"/>
                <a:cs typeface="Times New Roman" panose="02020603050405020304" pitchFamily="18" charset="0"/>
              </a:rPr>
              <a:t> proposées à l’achat sous la forme d’un ensemble.</a:t>
            </a:r>
          </a:p>
          <a:p>
            <a:pPr marL="285750" indent="-285750">
              <a:buFont typeface="Arial" panose="020B0604020202020204" pitchFamily="34" charset="0"/>
              <a:buChar char="•"/>
            </a:pPr>
            <a:endParaRPr lang="fr-FR" sz="2000" dirty="0">
              <a:latin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fr-FR" sz="2000" b="1" dirty="0">
                <a:solidFill>
                  <a:srgbClr val="604A7B"/>
                </a:solidFill>
                <a:latin typeface="Calibri" panose="020F0502020204030204" pitchFamily="34" charset="0"/>
                <a:cs typeface="Times New Roman" panose="02020603050405020304" pitchFamily="18" charset="0"/>
              </a:rPr>
              <a:t>Base de connaissance </a:t>
            </a:r>
            <a:r>
              <a:rPr lang="fr-FR" sz="2000" dirty="0">
                <a:latin typeface="Calibri" panose="020F0502020204030204" pitchFamily="34" charset="0"/>
                <a:cs typeface="Times New Roman" panose="02020603050405020304" pitchFamily="18" charset="0"/>
              </a:rPr>
              <a:t>: base de données bibliographiques décrivant les </a:t>
            </a:r>
            <a:r>
              <a:rPr lang="fr-FR" sz="2000" b="1" dirty="0">
                <a:solidFill>
                  <a:srgbClr val="604A7B"/>
                </a:solidFill>
                <a:latin typeface="Calibri" panose="020F0502020204030204" pitchFamily="34" charset="0"/>
                <a:cs typeface="Times New Roman" panose="02020603050405020304" pitchFamily="18" charset="0"/>
              </a:rPr>
              <a:t>bouquets / collections commerciales</a:t>
            </a:r>
            <a:r>
              <a:rPr lang="fr-FR" sz="2000" dirty="0">
                <a:latin typeface="Calibri" panose="020F0502020204030204" pitchFamily="34" charset="0"/>
                <a:cs typeface="Times New Roman" panose="02020603050405020304" pitchFamily="18" charset="0"/>
              </a:rPr>
              <a:t> et leurs contenus au niveau titre d’ebook, revue et assimilés, et les données d’accès (états de collection, URLs…).  Buts : signalement succinct et gestion des accès.</a:t>
            </a:r>
          </a:p>
          <a:p>
            <a:pPr marL="285750" indent="-285750">
              <a:buFont typeface="Arial" panose="020B0604020202020204" pitchFamily="34" charset="0"/>
              <a:buChar char="•"/>
            </a:pPr>
            <a:endParaRPr lang="fr-FR" sz="2000" dirty="0">
              <a:latin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fr-FR" sz="2000" b="1" dirty="0">
                <a:solidFill>
                  <a:srgbClr val="604A7B"/>
                </a:solidFill>
                <a:latin typeface="Calibri" panose="020F0502020204030204" pitchFamily="34" charset="0"/>
                <a:cs typeface="Times New Roman" panose="02020603050405020304" pitchFamily="18" charset="0"/>
              </a:rPr>
              <a:t>KBART</a:t>
            </a:r>
            <a:r>
              <a:rPr lang="fr-FR" sz="2000" dirty="0">
                <a:latin typeface="Calibri" panose="020F0502020204030204" pitchFamily="34" charset="0"/>
                <a:cs typeface="Times New Roman" panose="02020603050405020304" pitchFamily="18" charset="0"/>
              </a:rPr>
              <a:t> : standard du signalement des bases de connaissance sous forme d’un fichier tabulé de 25 colonnes.</a:t>
            </a:r>
          </a:p>
          <a:p>
            <a:pPr marL="285750" indent="-285750">
              <a:buFont typeface="Arial" panose="020B0604020202020204" pitchFamily="34" charset="0"/>
              <a:buChar char="•"/>
            </a:pPr>
            <a:endParaRPr lang="fr-FR" sz="2000" dirty="0">
              <a:solidFill>
                <a:srgbClr val="4F81BD"/>
              </a:solidFill>
              <a:latin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fr-FR" sz="1600" dirty="0">
              <a:solidFill>
                <a:srgbClr val="4F81BD"/>
              </a:solidFill>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603853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238F8-839A-61C5-99D6-5DE3362BD3A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C0052C4-BD5D-30D1-C6DA-95B1B9B640D3}"/>
              </a:ext>
            </a:extLst>
          </p:cNvPr>
          <p:cNvSpPr>
            <a:spLocks noGrp="1"/>
          </p:cNvSpPr>
          <p:nvPr>
            <p:ph type="title"/>
          </p:nvPr>
        </p:nvSpPr>
        <p:spPr>
          <a:xfrm>
            <a:off x="629709" y="401110"/>
            <a:ext cx="11038416" cy="1144226"/>
          </a:xfrm>
        </p:spPr>
        <p:txBody>
          <a:bodyPr>
            <a:normAutofit fontScale="90000"/>
          </a:bodyPr>
          <a:lstStyle/>
          <a:p>
            <a:pPr>
              <a:defRPr/>
            </a:pPr>
            <a:r>
              <a:rPr lang="fr-FR">
                <a:solidFill>
                  <a:srgbClr val="604A7B"/>
                </a:solidFill>
                <a:ea typeface="Calibri"/>
                <a:cs typeface="Calibri"/>
              </a:rPr>
              <a:t>LA documentation électronique dans le SUDOC : limites et dispersion</a:t>
            </a:r>
          </a:p>
        </p:txBody>
      </p:sp>
      <p:sp>
        <p:nvSpPr>
          <p:cNvPr id="4" name="ZoneTexte 3">
            <a:extLst>
              <a:ext uri="{FF2B5EF4-FFF2-40B4-BE49-F238E27FC236}">
                <a16:creationId xmlns:a16="http://schemas.microsoft.com/office/drawing/2014/main" id="{004DB79D-4DBB-B118-F73E-B0FD3AF7DB29}"/>
              </a:ext>
            </a:extLst>
          </p:cNvPr>
          <p:cNvSpPr txBox="1"/>
          <p:nvPr/>
        </p:nvSpPr>
        <p:spPr>
          <a:xfrm>
            <a:off x="629709" y="1786918"/>
            <a:ext cx="11771841" cy="3785652"/>
          </a:xfrm>
          <a:prstGeom prst="rect">
            <a:avLst/>
          </a:prstGeom>
          <a:noFill/>
        </p:spPr>
        <p:txBody>
          <a:bodyPr wrap="square" lIns="91440" tIns="45720" rIns="91440" bIns="45720" anchor="t">
            <a:spAutoFit/>
          </a:bodyPr>
          <a:lstStyle/>
          <a:p>
            <a:r>
              <a:rPr lang="fr-FR" sz="2400"/>
              <a:t>À l'origine de ce projet, des constats :</a:t>
            </a:r>
            <a:endParaRPr lang="fr-FR" sz="2400">
              <a:ea typeface="Calibri"/>
              <a:cs typeface="Calibri"/>
            </a:endParaRPr>
          </a:p>
          <a:p>
            <a:pPr marL="285750" indent="-285750">
              <a:buFont typeface="Arial" panose="020B0604020202020204" pitchFamily="34" charset="0"/>
              <a:buChar char="•"/>
            </a:pPr>
            <a:r>
              <a:rPr lang="fr-FR" sz="2400"/>
              <a:t>Un signalement de la documentation électronique limité dans le </a:t>
            </a:r>
            <a:r>
              <a:rPr lang="fr-FR" sz="2400" err="1"/>
              <a:t>Sudoc</a:t>
            </a:r>
            <a:endParaRPr lang="fr-FR" sz="2400">
              <a:ea typeface="Calibri"/>
              <a:cs typeface="Calibri"/>
            </a:endParaRPr>
          </a:p>
          <a:p>
            <a:pPr marL="285750" indent="-285750">
              <a:buFont typeface="Arial" panose="020B0604020202020204" pitchFamily="34" charset="0"/>
              <a:buChar char="•"/>
            </a:pPr>
            <a:r>
              <a:rPr lang="fr-FR" sz="2400"/>
              <a:t>Du côté des établissements, des circuits et outils de signalement hétérogènes selon qu’il s’agisse de ressources électroniques ou imprimées</a:t>
            </a:r>
            <a:endParaRPr lang="fr-FR" sz="2400">
              <a:ea typeface="Calibri"/>
              <a:cs typeface="Calibri"/>
            </a:endParaRPr>
          </a:p>
          <a:p>
            <a:pPr marL="285750" indent="-285750">
              <a:buFont typeface="Arial" panose="020B0604020202020204" pitchFamily="34" charset="0"/>
              <a:buChar char="•"/>
            </a:pPr>
            <a:r>
              <a:rPr lang="fr-FR" sz="2400"/>
              <a:t>Une utilisation généralisée des bases de connaissances commerciales, elles-mêmes largement alimentées par BACON</a:t>
            </a:r>
            <a:endParaRPr lang="fr-FR" sz="2400">
              <a:ea typeface="Calibri"/>
              <a:cs typeface="Calibri"/>
            </a:endParaRPr>
          </a:p>
          <a:p>
            <a:pPr marL="285750" indent="-285750">
              <a:buFont typeface="Arial" panose="020B0604020202020204" pitchFamily="34" charset="0"/>
              <a:buChar char="•"/>
            </a:pPr>
            <a:r>
              <a:rPr lang="fr-FR" sz="2400"/>
              <a:t>Et au sein de l’</a:t>
            </a:r>
            <a:r>
              <a:rPr lang="fr-FR" sz="2400" err="1"/>
              <a:t>Abes</a:t>
            </a:r>
            <a:r>
              <a:rPr lang="fr-FR" sz="2400"/>
              <a:t>, une dispersion du signalement : le </a:t>
            </a:r>
            <a:r>
              <a:rPr lang="fr-FR" sz="2400" err="1"/>
              <a:t>Sudoc</a:t>
            </a:r>
            <a:r>
              <a:rPr lang="fr-FR" sz="2400"/>
              <a:t> pour les revues et monographies électroniques d’un côté, BACON pour les bouquets et leurs périmètres d’abonnement de l’autre.</a:t>
            </a:r>
          </a:p>
          <a:p>
            <a:pPr marL="285750" indent="-285750">
              <a:buFont typeface="Arial" panose="020B0604020202020204" pitchFamily="34" charset="0"/>
              <a:buChar char="•"/>
            </a:pPr>
            <a:endParaRPr lang="fr-FR" sz="2400">
              <a:ea typeface="Calibri"/>
              <a:cs typeface="Calibri"/>
            </a:endParaRPr>
          </a:p>
        </p:txBody>
      </p:sp>
    </p:spTree>
    <p:extLst>
      <p:ext uri="{BB962C8B-B14F-4D97-AF65-F5344CB8AC3E}">
        <p14:creationId xmlns:p14="http://schemas.microsoft.com/office/powerpoint/2010/main" val="4974449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C81F7A-7BDF-62A2-EC9C-652D26F8E05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1E3FEC1-6D89-6D5B-CAE6-C1E5CFB28CD1}"/>
              </a:ext>
            </a:extLst>
          </p:cNvPr>
          <p:cNvSpPr>
            <a:spLocks noGrp="1"/>
          </p:cNvSpPr>
          <p:nvPr>
            <p:ph type="title"/>
          </p:nvPr>
        </p:nvSpPr>
        <p:spPr>
          <a:xfrm>
            <a:off x="629709" y="739776"/>
            <a:ext cx="10363200" cy="858868"/>
          </a:xfrm>
        </p:spPr>
        <p:txBody>
          <a:bodyPr>
            <a:normAutofit/>
          </a:bodyPr>
          <a:lstStyle/>
          <a:p>
            <a:pPr>
              <a:defRPr/>
            </a:pPr>
            <a:r>
              <a:rPr lang="fr-FR">
                <a:solidFill>
                  <a:srgbClr val="604A7B"/>
                </a:solidFill>
                <a:latin typeface="+mn-lt"/>
              </a:rPr>
              <a:t>Objectifs</a:t>
            </a:r>
          </a:p>
        </p:txBody>
      </p:sp>
      <p:sp>
        <p:nvSpPr>
          <p:cNvPr id="4" name="ZoneTexte 3">
            <a:extLst>
              <a:ext uri="{FF2B5EF4-FFF2-40B4-BE49-F238E27FC236}">
                <a16:creationId xmlns:a16="http://schemas.microsoft.com/office/drawing/2014/main" id="{3076750D-AC82-990A-11E4-5D38F5A09D18}"/>
              </a:ext>
            </a:extLst>
          </p:cNvPr>
          <p:cNvSpPr txBox="1"/>
          <p:nvPr/>
        </p:nvSpPr>
        <p:spPr>
          <a:xfrm>
            <a:off x="629709" y="1968252"/>
            <a:ext cx="11044131" cy="3416320"/>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fr-FR" sz="2400" b="1">
                <a:solidFill>
                  <a:srgbClr val="604A7B"/>
                </a:solidFill>
              </a:rPr>
              <a:t>Améliorer et fiabiliser</a:t>
            </a:r>
            <a:r>
              <a:rPr lang="fr-FR" sz="2400">
                <a:solidFill>
                  <a:srgbClr val="604A7B"/>
                </a:solidFill>
              </a:rPr>
              <a:t> </a:t>
            </a:r>
            <a:r>
              <a:rPr lang="fr-FR" sz="2400"/>
              <a:t>la correspondance entre notices du </a:t>
            </a:r>
            <a:r>
              <a:rPr lang="fr-FR" sz="2400" err="1"/>
              <a:t>Sudoc</a:t>
            </a:r>
            <a:r>
              <a:rPr lang="fr-FR" sz="2400"/>
              <a:t> et titres des fichiers KBART de BACON.</a:t>
            </a:r>
            <a:endParaRPr lang="fr-FR" sz="2400">
              <a:ea typeface="Calibri"/>
              <a:cs typeface="Calibri"/>
            </a:endParaRPr>
          </a:p>
          <a:p>
            <a:pPr marL="285750" indent="-285750">
              <a:buFont typeface="Arial" panose="020B0604020202020204" pitchFamily="34" charset="0"/>
              <a:buChar char="•"/>
            </a:pPr>
            <a:r>
              <a:rPr lang="fr-FR" sz="2400" b="1">
                <a:solidFill>
                  <a:srgbClr val="604A7B"/>
                </a:solidFill>
              </a:rPr>
              <a:t>Rendre visibles dans le </a:t>
            </a:r>
            <a:r>
              <a:rPr lang="fr-FR" sz="2400" b="1" err="1">
                <a:solidFill>
                  <a:srgbClr val="604A7B"/>
                </a:solidFill>
              </a:rPr>
              <a:t>Sudoc</a:t>
            </a:r>
            <a:r>
              <a:rPr lang="fr-FR" sz="2400" b="1">
                <a:solidFill>
                  <a:srgbClr val="604A7B"/>
                </a:solidFill>
              </a:rPr>
              <a:t> </a:t>
            </a:r>
            <a:r>
              <a:rPr lang="fr-FR" sz="2400"/>
              <a:t>les bouquets BACON</a:t>
            </a:r>
            <a:r>
              <a:rPr lang="fr-FR" sz="2400" b="1"/>
              <a:t> </a:t>
            </a:r>
            <a:r>
              <a:rPr lang="fr-FR" sz="2400"/>
              <a:t>et leur périmètre documentaire.</a:t>
            </a:r>
            <a:endParaRPr lang="fr-FR" sz="2400">
              <a:ea typeface="Calibri"/>
              <a:cs typeface="Calibri"/>
            </a:endParaRPr>
          </a:p>
          <a:p>
            <a:pPr marL="285750" indent="-285750">
              <a:buFont typeface="Arial" panose="020B0604020202020204" pitchFamily="34" charset="0"/>
              <a:buChar char="•"/>
            </a:pPr>
            <a:r>
              <a:rPr lang="fr-FR" sz="2400" b="1">
                <a:solidFill>
                  <a:srgbClr val="604A7B"/>
                </a:solidFill>
              </a:rPr>
              <a:t>Compléter les lacunes </a:t>
            </a:r>
            <a:r>
              <a:rPr lang="fr-FR" sz="2400"/>
              <a:t>du </a:t>
            </a:r>
            <a:r>
              <a:rPr lang="fr-FR" sz="2400" err="1"/>
              <a:t>Sudoc</a:t>
            </a:r>
            <a:r>
              <a:rPr lang="fr-FR" sz="2400"/>
              <a:t> en s'appuyant sur BACON</a:t>
            </a:r>
          </a:p>
          <a:p>
            <a:endParaRPr lang="fr-FR" sz="2400"/>
          </a:p>
          <a:p>
            <a:pPr marL="342900" indent="-342900">
              <a:buFont typeface="Symbol" panose="05050102010706020507" pitchFamily="18" charset="2"/>
              <a:buChar char="Þ"/>
            </a:pPr>
            <a:r>
              <a:rPr lang="fr-FR" sz="2400"/>
              <a:t>Pour faciliter le signalement des ressources électroniques (et notamment des monographies)</a:t>
            </a:r>
          </a:p>
          <a:p>
            <a:pPr marL="342900" indent="-342900">
              <a:buFont typeface="Symbol" panose="05050102010706020507" pitchFamily="18" charset="2"/>
              <a:buChar char="Þ"/>
            </a:pPr>
            <a:endParaRPr lang="fr-FR" sz="2400"/>
          </a:p>
          <a:p>
            <a:r>
              <a:rPr lang="fr-FR" sz="2400"/>
              <a:t>… en attendant le changement de système de l’</a:t>
            </a:r>
            <a:r>
              <a:rPr lang="fr-FR" sz="2400" err="1"/>
              <a:t>Abes</a:t>
            </a:r>
            <a:endParaRPr lang="fr-FR" sz="2400"/>
          </a:p>
        </p:txBody>
      </p:sp>
    </p:spTree>
    <p:extLst>
      <p:ext uri="{BB962C8B-B14F-4D97-AF65-F5344CB8AC3E}">
        <p14:creationId xmlns:p14="http://schemas.microsoft.com/office/powerpoint/2010/main" val="670927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328DB17B-88B7-A29A-9E8E-B50A89899C58}"/>
              </a:ext>
            </a:extLst>
          </p:cNvPr>
          <p:cNvPicPr/>
          <p:nvPr/>
        </p:nvPicPr>
        <p:blipFill>
          <a:blip r:embed="rId3"/>
          <a:stretch>
            <a:fillRect/>
          </a:stretch>
        </p:blipFill>
        <p:spPr>
          <a:xfrm>
            <a:off x="0" y="748123"/>
            <a:ext cx="12192000" cy="5740436"/>
          </a:xfrm>
          <a:prstGeom prst="rect">
            <a:avLst/>
          </a:prstGeom>
        </p:spPr>
      </p:pic>
      <p:sp>
        <p:nvSpPr>
          <p:cNvPr id="5" name="Rectangle 4">
            <a:extLst>
              <a:ext uri="{FF2B5EF4-FFF2-40B4-BE49-F238E27FC236}">
                <a16:creationId xmlns:a16="http://schemas.microsoft.com/office/drawing/2014/main" id="{871951AA-B670-AA07-0977-E246081D36FE}"/>
              </a:ext>
            </a:extLst>
          </p:cNvPr>
          <p:cNvSpPr/>
          <p:nvPr/>
        </p:nvSpPr>
        <p:spPr>
          <a:xfrm>
            <a:off x="72827" y="1111683"/>
            <a:ext cx="1471750" cy="232723"/>
          </a:xfrm>
          <a:prstGeom prst="rect">
            <a:avLst/>
          </a:prstGeom>
          <a:noFill/>
          <a:ln w="28575">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accent6"/>
              </a:solidFill>
            </a:endParaRPr>
          </a:p>
        </p:txBody>
      </p:sp>
      <p:sp>
        <p:nvSpPr>
          <p:cNvPr id="6" name="ZoneTexte 5">
            <a:extLst>
              <a:ext uri="{FF2B5EF4-FFF2-40B4-BE49-F238E27FC236}">
                <a16:creationId xmlns:a16="http://schemas.microsoft.com/office/drawing/2014/main" id="{C9CFCB1C-D361-E2E7-F2B6-BFA21737AD46}"/>
              </a:ext>
            </a:extLst>
          </p:cNvPr>
          <p:cNvSpPr txBox="1"/>
          <p:nvPr/>
        </p:nvSpPr>
        <p:spPr>
          <a:xfrm>
            <a:off x="2747554" y="1036628"/>
            <a:ext cx="1471750" cy="307778"/>
          </a:xfrm>
          <a:prstGeom prst="rect">
            <a:avLst/>
          </a:prstGeom>
          <a:noFill/>
        </p:spPr>
        <p:txBody>
          <a:bodyPr wrap="square" rtlCol="0">
            <a:spAutoFit/>
          </a:bodyPr>
          <a:lstStyle/>
          <a:p>
            <a:r>
              <a:rPr lang="fr-FR" sz="1400" b="1" err="1">
                <a:solidFill>
                  <a:schemeClr val="accent6"/>
                </a:solidFill>
              </a:rPr>
              <a:t>online_identifier</a:t>
            </a:r>
            <a:endParaRPr lang="fr-FR" sz="1400" b="1">
              <a:solidFill>
                <a:schemeClr val="accent6"/>
              </a:solidFill>
            </a:endParaRPr>
          </a:p>
        </p:txBody>
      </p:sp>
      <p:sp>
        <p:nvSpPr>
          <p:cNvPr id="7" name="Rectangle 6">
            <a:extLst>
              <a:ext uri="{FF2B5EF4-FFF2-40B4-BE49-F238E27FC236}">
                <a16:creationId xmlns:a16="http://schemas.microsoft.com/office/drawing/2014/main" id="{5B5643BA-1D3F-B363-23F0-FEFB6A7C3059}"/>
              </a:ext>
            </a:extLst>
          </p:cNvPr>
          <p:cNvSpPr/>
          <p:nvPr/>
        </p:nvSpPr>
        <p:spPr>
          <a:xfrm>
            <a:off x="1185053" y="2962276"/>
            <a:ext cx="630684" cy="307777"/>
          </a:xfrm>
          <a:prstGeom prst="rect">
            <a:avLst/>
          </a:prstGeom>
          <a:noFill/>
          <a:ln w="28575">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a:t>v</a:t>
            </a:r>
          </a:p>
        </p:txBody>
      </p:sp>
      <p:sp>
        <p:nvSpPr>
          <p:cNvPr id="8" name="ZoneTexte 7">
            <a:extLst>
              <a:ext uri="{FF2B5EF4-FFF2-40B4-BE49-F238E27FC236}">
                <a16:creationId xmlns:a16="http://schemas.microsoft.com/office/drawing/2014/main" id="{CB435F57-3C13-ABBA-9B63-64AD3E150379}"/>
              </a:ext>
            </a:extLst>
          </p:cNvPr>
          <p:cNvSpPr txBox="1"/>
          <p:nvPr/>
        </p:nvSpPr>
        <p:spPr>
          <a:xfrm>
            <a:off x="4488610" y="2510567"/>
            <a:ext cx="1622971" cy="523220"/>
          </a:xfrm>
          <a:prstGeom prst="rect">
            <a:avLst/>
          </a:prstGeom>
          <a:noFill/>
        </p:spPr>
        <p:txBody>
          <a:bodyPr wrap="square" rtlCol="0">
            <a:spAutoFit/>
          </a:bodyPr>
          <a:lstStyle/>
          <a:p>
            <a:r>
              <a:rPr lang="fr-FR" sz="1400" b="1" err="1">
                <a:solidFill>
                  <a:schemeClr val="accent6"/>
                </a:solidFill>
              </a:rPr>
              <a:t>publication_title</a:t>
            </a:r>
            <a:endParaRPr lang="fr-FR" sz="1400" b="1">
              <a:solidFill>
                <a:schemeClr val="accent6"/>
              </a:solidFill>
            </a:endParaRPr>
          </a:p>
          <a:p>
            <a:r>
              <a:rPr lang="fr-FR" sz="1400" b="1" err="1">
                <a:solidFill>
                  <a:schemeClr val="accent6"/>
                </a:solidFill>
              </a:rPr>
              <a:t>first_author</a:t>
            </a:r>
            <a:endParaRPr lang="fr-FR" sz="1400" b="1">
              <a:solidFill>
                <a:schemeClr val="accent6"/>
              </a:solidFill>
            </a:endParaRPr>
          </a:p>
        </p:txBody>
      </p:sp>
      <p:sp>
        <p:nvSpPr>
          <p:cNvPr id="9" name="Rectangle 8">
            <a:extLst>
              <a:ext uri="{FF2B5EF4-FFF2-40B4-BE49-F238E27FC236}">
                <a16:creationId xmlns:a16="http://schemas.microsoft.com/office/drawing/2014/main" id="{311EB017-CEE2-3639-8EC5-839121C2B2DB}"/>
              </a:ext>
            </a:extLst>
          </p:cNvPr>
          <p:cNvSpPr/>
          <p:nvPr/>
        </p:nvSpPr>
        <p:spPr>
          <a:xfrm>
            <a:off x="29201" y="2650784"/>
            <a:ext cx="4461007" cy="242786"/>
          </a:xfrm>
          <a:prstGeom prst="rect">
            <a:avLst/>
          </a:prstGeom>
          <a:noFill/>
          <a:ln w="28575">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accent6"/>
              </a:solidFill>
            </a:endParaRPr>
          </a:p>
        </p:txBody>
      </p:sp>
      <p:sp>
        <p:nvSpPr>
          <p:cNvPr id="10" name="ZoneTexte 9">
            <a:extLst>
              <a:ext uri="{FF2B5EF4-FFF2-40B4-BE49-F238E27FC236}">
                <a16:creationId xmlns:a16="http://schemas.microsoft.com/office/drawing/2014/main" id="{5579444A-3F62-5DF3-042D-218A36645C8A}"/>
              </a:ext>
            </a:extLst>
          </p:cNvPr>
          <p:cNvSpPr txBox="1"/>
          <p:nvPr/>
        </p:nvSpPr>
        <p:spPr>
          <a:xfrm>
            <a:off x="1014536" y="1476155"/>
            <a:ext cx="4383270" cy="307777"/>
          </a:xfrm>
          <a:prstGeom prst="rect">
            <a:avLst/>
          </a:prstGeom>
          <a:noFill/>
        </p:spPr>
        <p:txBody>
          <a:bodyPr wrap="square" rtlCol="0">
            <a:spAutoFit/>
          </a:bodyPr>
          <a:lstStyle/>
          <a:p>
            <a:r>
              <a:rPr lang="fr-FR" sz="1400" b="1" err="1">
                <a:solidFill>
                  <a:schemeClr val="accent6"/>
                </a:solidFill>
              </a:rPr>
              <a:t>date_monograph_publication_online</a:t>
            </a:r>
            <a:endParaRPr lang="fr-FR" sz="1400" b="1">
              <a:solidFill>
                <a:schemeClr val="accent6"/>
              </a:solidFill>
            </a:endParaRPr>
          </a:p>
        </p:txBody>
      </p:sp>
      <p:sp>
        <p:nvSpPr>
          <p:cNvPr id="11" name="Rectangle 10">
            <a:extLst>
              <a:ext uri="{FF2B5EF4-FFF2-40B4-BE49-F238E27FC236}">
                <a16:creationId xmlns:a16="http://schemas.microsoft.com/office/drawing/2014/main" id="{44C07FFC-19A7-5572-634B-DBA529EE69ED}"/>
              </a:ext>
            </a:extLst>
          </p:cNvPr>
          <p:cNvSpPr/>
          <p:nvPr/>
        </p:nvSpPr>
        <p:spPr>
          <a:xfrm>
            <a:off x="57126" y="6307655"/>
            <a:ext cx="4589827" cy="191979"/>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accent1"/>
              </a:solidFill>
            </a:endParaRPr>
          </a:p>
        </p:txBody>
      </p:sp>
      <p:sp>
        <p:nvSpPr>
          <p:cNvPr id="14" name="ZoneTexte 13">
            <a:extLst>
              <a:ext uri="{FF2B5EF4-FFF2-40B4-BE49-F238E27FC236}">
                <a16:creationId xmlns:a16="http://schemas.microsoft.com/office/drawing/2014/main" id="{5C3B173C-6546-55D7-693E-77D647D376D4}"/>
              </a:ext>
            </a:extLst>
          </p:cNvPr>
          <p:cNvSpPr txBox="1"/>
          <p:nvPr/>
        </p:nvSpPr>
        <p:spPr>
          <a:xfrm>
            <a:off x="4981308" y="6468306"/>
            <a:ext cx="891398" cy="30777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fr-FR" sz="1400" b="1" err="1">
                <a:solidFill>
                  <a:schemeClr val="accent1"/>
                </a:solidFill>
              </a:rPr>
              <a:t>title_url</a:t>
            </a:r>
            <a:endParaRPr lang="fr-FR" sz="1400" b="1">
              <a:solidFill>
                <a:schemeClr val="accent1"/>
              </a:solidFill>
            </a:endParaRPr>
          </a:p>
        </p:txBody>
      </p:sp>
      <p:sp>
        <p:nvSpPr>
          <p:cNvPr id="15" name="Rectangle 14">
            <a:extLst>
              <a:ext uri="{FF2B5EF4-FFF2-40B4-BE49-F238E27FC236}">
                <a16:creationId xmlns:a16="http://schemas.microsoft.com/office/drawing/2014/main" id="{D6C4FB37-71FA-3A50-2043-DE3503F64248}"/>
              </a:ext>
            </a:extLst>
          </p:cNvPr>
          <p:cNvSpPr/>
          <p:nvPr/>
        </p:nvSpPr>
        <p:spPr>
          <a:xfrm>
            <a:off x="38040" y="176141"/>
            <a:ext cx="1147013" cy="334607"/>
          </a:xfrm>
          <a:prstGeom prst="rect">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6" name="ZoneTexte 15">
            <a:extLst>
              <a:ext uri="{FF2B5EF4-FFF2-40B4-BE49-F238E27FC236}">
                <a16:creationId xmlns:a16="http://schemas.microsoft.com/office/drawing/2014/main" id="{FBA7296D-6911-9313-17FE-FD2C5E16249F}"/>
              </a:ext>
            </a:extLst>
          </p:cNvPr>
          <p:cNvSpPr txBox="1"/>
          <p:nvPr/>
        </p:nvSpPr>
        <p:spPr>
          <a:xfrm>
            <a:off x="1140214" y="199331"/>
            <a:ext cx="1613198" cy="307777"/>
          </a:xfrm>
          <a:prstGeom prst="rect">
            <a:avLst/>
          </a:prstGeom>
          <a:noFill/>
        </p:spPr>
        <p:txBody>
          <a:bodyPr wrap="square" rtlCol="0">
            <a:spAutoFit/>
          </a:bodyPr>
          <a:lstStyle/>
          <a:p>
            <a:r>
              <a:rPr lang="fr-FR" sz="1400" b="1" err="1"/>
              <a:t>bestppn</a:t>
            </a:r>
            <a:endParaRPr lang="fr-FR" b="1"/>
          </a:p>
        </p:txBody>
      </p:sp>
      <p:sp>
        <p:nvSpPr>
          <p:cNvPr id="18" name="Rectangle 17">
            <a:extLst>
              <a:ext uri="{FF2B5EF4-FFF2-40B4-BE49-F238E27FC236}">
                <a16:creationId xmlns:a16="http://schemas.microsoft.com/office/drawing/2014/main" id="{4D48FE84-1DEC-039F-B64A-EEF13BA986EE}"/>
              </a:ext>
            </a:extLst>
          </p:cNvPr>
          <p:cNvSpPr/>
          <p:nvPr/>
        </p:nvSpPr>
        <p:spPr>
          <a:xfrm>
            <a:off x="57126" y="1528025"/>
            <a:ext cx="957411" cy="213344"/>
          </a:xfrm>
          <a:prstGeom prst="rect">
            <a:avLst/>
          </a:prstGeom>
          <a:noFill/>
          <a:ln w="28575">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accent6"/>
              </a:solidFill>
            </a:endParaRPr>
          </a:p>
        </p:txBody>
      </p:sp>
      <p:pic>
        <p:nvPicPr>
          <p:cNvPr id="19" name="Image 18">
            <a:extLst>
              <a:ext uri="{FF2B5EF4-FFF2-40B4-BE49-F238E27FC236}">
                <a16:creationId xmlns:a16="http://schemas.microsoft.com/office/drawing/2014/main" id="{0DB46B32-B088-B351-D3D6-24CF07C9CE11}"/>
              </a:ext>
            </a:extLst>
          </p:cNvPr>
          <p:cNvPicPr>
            <a:picLocks noChangeAspect="1"/>
          </p:cNvPicPr>
          <p:nvPr/>
        </p:nvPicPr>
        <p:blipFill>
          <a:blip r:embed="rId4"/>
          <a:stretch>
            <a:fillRect/>
          </a:stretch>
        </p:blipFill>
        <p:spPr>
          <a:xfrm>
            <a:off x="101855" y="262471"/>
            <a:ext cx="962159" cy="161948"/>
          </a:xfrm>
          <a:prstGeom prst="rect">
            <a:avLst/>
          </a:prstGeom>
        </p:spPr>
      </p:pic>
      <p:sp>
        <p:nvSpPr>
          <p:cNvPr id="20" name="ZoneTexte 19">
            <a:extLst>
              <a:ext uri="{FF2B5EF4-FFF2-40B4-BE49-F238E27FC236}">
                <a16:creationId xmlns:a16="http://schemas.microsoft.com/office/drawing/2014/main" id="{4BEE9BA6-6605-9206-1194-4C19B8D3428E}"/>
              </a:ext>
            </a:extLst>
          </p:cNvPr>
          <p:cNvSpPr txBox="1"/>
          <p:nvPr/>
        </p:nvSpPr>
        <p:spPr>
          <a:xfrm>
            <a:off x="1814938" y="2855657"/>
            <a:ext cx="1437713" cy="307777"/>
          </a:xfrm>
          <a:prstGeom prst="rect">
            <a:avLst/>
          </a:prstGeom>
          <a:noFill/>
        </p:spPr>
        <p:txBody>
          <a:bodyPr wrap="square" rtlCol="0">
            <a:spAutoFit/>
          </a:bodyPr>
          <a:lstStyle/>
          <a:p>
            <a:r>
              <a:rPr lang="fr-FR" sz="1400" b="1" err="1">
                <a:solidFill>
                  <a:schemeClr val="accent6"/>
                </a:solidFill>
              </a:rPr>
              <a:t>publisher_name</a:t>
            </a:r>
            <a:endParaRPr lang="fr-FR" sz="1400" b="1">
              <a:solidFill>
                <a:schemeClr val="accent6"/>
              </a:solidFill>
            </a:endParaRPr>
          </a:p>
        </p:txBody>
      </p:sp>
      <p:sp>
        <p:nvSpPr>
          <p:cNvPr id="2" name="Rectangle 1">
            <a:extLst>
              <a:ext uri="{FF2B5EF4-FFF2-40B4-BE49-F238E27FC236}">
                <a16:creationId xmlns:a16="http://schemas.microsoft.com/office/drawing/2014/main" id="{6AB28ED3-47C9-1E8A-F3E7-74A54C4280E8}"/>
              </a:ext>
            </a:extLst>
          </p:cNvPr>
          <p:cNvSpPr/>
          <p:nvPr/>
        </p:nvSpPr>
        <p:spPr>
          <a:xfrm>
            <a:off x="29201" y="5899179"/>
            <a:ext cx="2718354" cy="191979"/>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accent1"/>
              </a:solidFill>
            </a:endParaRPr>
          </a:p>
        </p:txBody>
      </p:sp>
      <p:sp>
        <p:nvSpPr>
          <p:cNvPr id="3" name="ZoneTexte 2">
            <a:extLst>
              <a:ext uri="{FF2B5EF4-FFF2-40B4-BE49-F238E27FC236}">
                <a16:creationId xmlns:a16="http://schemas.microsoft.com/office/drawing/2014/main" id="{B8375C9A-1EAF-C07D-618B-B433F2B7FA90}"/>
              </a:ext>
            </a:extLst>
          </p:cNvPr>
          <p:cNvSpPr txBox="1"/>
          <p:nvPr/>
        </p:nvSpPr>
        <p:spPr>
          <a:xfrm>
            <a:off x="2747554" y="5899179"/>
            <a:ext cx="1622971" cy="307777"/>
          </a:xfrm>
          <a:prstGeom prst="rect">
            <a:avLst/>
          </a:prstGeom>
          <a:noFill/>
        </p:spPr>
        <p:txBody>
          <a:bodyPr wrap="square" rtlCol="0">
            <a:spAutoFit/>
          </a:bodyPr>
          <a:lstStyle/>
          <a:p>
            <a:r>
              <a:rPr lang="fr-FR" sz="1400" b="1" err="1">
                <a:solidFill>
                  <a:schemeClr val="accent6"/>
                </a:solidFill>
              </a:rPr>
              <a:t>first_author</a:t>
            </a:r>
            <a:endParaRPr lang="fr-FR" sz="1400" b="1">
              <a:solidFill>
                <a:schemeClr val="accent6"/>
              </a:solidFill>
            </a:endParaRPr>
          </a:p>
        </p:txBody>
      </p:sp>
    </p:spTree>
    <p:extLst>
      <p:ext uri="{BB962C8B-B14F-4D97-AF65-F5344CB8AC3E}">
        <p14:creationId xmlns:p14="http://schemas.microsoft.com/office/powerpoint/2010/main" val="21517365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03CC6C-D91C-D89C-93FA-E83B0740541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A12401C-7DAA-F18E-76D3-BEA15E9C06B8}"/>
              </a:ext>
            </a:extLst>
          </p:cNvPr>
          <p:cNvSpPr>
            <a:spLocks noGrp="1"/>
          </p:cNvSpPr>
          <p:nvPr>
            <p:ph type="title"/>
          </p:nvPr>
        </p:nvSpPr>
        <p:spPr>
          <a:xfrm>
            <a:off x="963084" y="4406901"/>
            <a:ext cx="10363200" cy="858868"/>
          </a:xfrm>
        </p:spPr>
        <p:txBody>
          <a:bodyPr>
            <a:normAutofit/>
          </a:bodyPr>
          <a:lstStyle/>
          <a:p>
            <a:pPr>
              <a:defRPr/>
            </a:pPr>
            <a:r>
              <a:rPr lang="fr-FR">
                <a:solidFill>
                  <a:srgbClr val="3D7EDB"/>
                </a:solidFill>
                <a:ea typeface="Calibri"/>
                <a:cs typeface="Calibri"/>
              </a:rPr>
              <a:t>Partie 1 : comment ça marche ?</a:t>
            </a:r>
          </a:p>
        </p:txBody>
      </p:sp>
    </p:spTree>
    <p:extLst>
      <p:ext uri="{BB962C8B-B14F-4D97-AF65-F5344CB8AC3E}">
        <p14:creationId xmlns:p14="http://schemas.microsoft.com/office/powerpoint/2010/main" val="14609773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42E0B-0A03-14F9-25FD-524642A32B3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B809990-8875-4E15-5B74-2D34658D014C}"/>
              </a:ext>
            </a:extLst>
          </p:cNvPr>
          <p:cNvSpPr>
            <a:spLocks noGrp="1"/>
          </p:cNvSpPr>
          <p:nvPr>
            <p:ph type="title"/>
          </p:nvPr>
        </p:nvSpPr>
        <p:spPr>
          <a:xfrm>
            <a:off x="629709" y="653512"/>
            <a:ext cx="10435086" cy="858868"/>
          </a:xfrm>
        </p:spPr>
        <p:txBody>
          <a:bodyPr>
            <a:normAutofit fontScale="90000"/>
          </a:bodyPr>
          <a:lstStyle/>
          <a:p>
            <a:pPr>
              <a:defRPr/>
            </a:pPr>
            <a:r>
              <a:rPr lang="fr-FR">
                <a:solidFill>
                  <a:srgbClr val="3D7EDB"/>
                </a:solidFill>
                <a:latin typeface="+mn-lt"/>
              </a:rPr>
              <a:t>Les</a:t>
            </a:r>
            <a:r>
              <a:rPr lang="fr-FR">
                <a:solidFill>
                  <a:srgbClr val="3D7EDB"/>
                </a:solidFill>
              </a:rPr>
              <a:t> </a:t>
            </a:r>
            <a:r>
              <a:rPr lang="fr-FR" err="1">
                <a:solidFill>
                  <a:srgbClr val="3D7EDB"/>
                </a:solidFill>
              </a:rPr>
              <a:t>ppn</a:t>
            </a:r>
            <a:r>
              <a:rPr lang="fr-FR">
                <a:solidFill>
                  <a:srgbClr val="3D7EDB"/>
                </a:solidFill>
              </a:rPr>
              <a:t> dans Bacon : Avant</a:t>
            </a:r>
            <a:r>
              <a:rPr lang="fr-FR">
                <a:solidFill>
                  <a:srgbClr val="000000"/>
                </a:solidFill>
              </a:rPr>
              <a:t> </a:t>
            </a:r>
            <a:br>
              <a:rPr lang="fr-FR">
                <a:ea typeface="Calibri"/>
                <a:cs typeface="Calibri"/>
              </a:rPr>
            </a:br>
            <a:br>
              <a:rPr lang="fr-FR"/>
            </a:br>
            <a:endParaRPr lang="fr-FR">
              <a:solidFill>
                <a:srgbClr val="3D7EDB"/>
              </a:solidFill>
              <a:latin typeface="+mn-lt"/>
            </a:endParaRPr>
          </a:p>
        </p:txBody>
      </p:sp>
      <p:sp>
        <p:nvSpPr>
          <p:cNvPr id="4" name="ZoneTexte 3">
            <a:extLst>
              <a:ext uri="{FF2B5EF4-FFF2-40B4-BE49-F238E27FC236}">
                <a16:creationId xmlns:a16="http://schemas.microsoft.com/office/drawing/2014/main" id="{2793C3A2-6E38-DB73-26B6-4AB371EDD6D6}"/>
              </a:ext>
            </a:extLst>
          </p:cNvPr>
          <p:cNvSpPr txBox="1"/>
          <p:nvPr/>
        </p:nvSpPr>
        <p:spPr>
          <a:xfrm>
            <a:off x="629709" y="2151701"/>
            <a:ext cx="10441876" cy="3539430"/>
          </a:xfrm>
          <a:prstGeom prst="rect">
            <a:avLst/>
          </a:prstGeom>
          <a:noFill/>
        </p:spPr>
        <p:txBody>
          <a:bodyPr wrap="square" lIns="91440" tIns="45720" rIns="91440" bIns="45720" anchor="t">
            <a:spAutoFit/>
          </a:bodyPr>
          <a:lstStyle/>
          <a:p>
            <a:pPr marL="457200" indent="-457200">
              <a:buFont typeface="Arial" panose="020B0604020202020204" pitchFamily="34" charset="0"/>
              <a:buChar char="•"/>
            </a:pPr>
            <a:r>
              <a:rPr lang="fr-FR" sz="2800">
                <a:ea typeface="Calibri"/>
                <a:cs typeface="Calibri"/>
              </a:rPr>
              <a:t>Une colonne "</a:t>
            </a:r>
            <a:r>
              <a:rPr lang="fr-FR" sz="2800" err="1">
                <a:ea typeface="Calibri"/>
                <a:cs typeface="Calibri"/>
              </a:rPr>
              <a:t>bestppn</a:t>
            </a:r>
            <a:r>
              <a:rPr lang="fr-FR" sz="2800">
                <a:ea typeface="Calibri"/>
                <a:cs typeface="Calibri"/>
              </a:rPr>
              <a:t>" ajoutée aux champs KBART</a:t>
            </a:r>
          </a:p>
          <a:p>
            <a:r>
              <a:rPr lang="fr-FR" sz="2800">
                <a:ea typeface="Calibri"/>
                <a:cs typeface="Calibri"/>
              </a:rPr>
              <a:t>depuis 2018  </a:t>
            </a:r>
          </a:p>
          <a:p>
            <a:pPr marL="457200" indent="-457200">
              <a:buFont typeface="Arial" panose="020B0604020202020204" pitchFamily="34" charset="0"/>
              <a:buChar char="•"/>
            </a:pPr>
            <a:endParaRPr lang="fr-FR" sz="2800">
              <a:ea typeface="Calibri"/>
              <a:cs typeface="Calibri"/>
            </a:endParaRPr>
          </a:p>
          <a:p>
            <a:pPr marL="457200" indent="-457200">
              <a:buFont typeface="Arial" panose="020B0604020202020204" pitchFamily="34" charset="0"/>
              <a:buChar char="•"/>
            </a:pPr>
            <a:r>
              <a:rPr lang="fr-FR" sz="2800">
                <a:ea typeface="Calibri"/>
                <a:cs typeface="Calibri"/>
              </a:rPr>
              <a:t>Le but : faciliter les localisations en masse</a:t>
            </a:r>
          </a:p>
          <a:p>
            <a:pPr marL="457200" indent="-457200">
              <a:buFont typeface="Arial" panose="020B0604020202020204" pitchFamily="34" charset="0"/>
              <a:buChar char="•"/>
            </a:pPr>
            <a:endParaRPr lang="fr-FR" sz="2800">
              <a:ea typeface="Calibri"/>
              <a:cs typeface="Calibri"/>
            </a:endParaRPr>
          </a:p>
          <a:p>
            <a:pPr marL="457200" indent="-457200">
              <a:buFont typeface="Arial" panose="020B0604020202020204" pitchFamily="34" charset="0"/>
              <a:buChar char="•"/>
            </a:pPr>
            <a:r>
              <a:rPr lang="fr-FR" sz="2800">
                <a:ea typeface="Calibri"/>
                <a:cs typeface="Calibri"/>
              </a:rPr>
              <a:t>Algorithme fondé exclusivement sur les ISBN et ISSN</a:t>
            </a:r>
          </a:p>
          <a:p>
            <a:pPr marL="457200" indent="-457200">
              <a:buFont typeface="Arial" panose="020B0604020202020204" pitchFamily="34" charset="0"/>
              <a:buChar char="•"/>
            </a:pPr>
            <a:endParaRPr lang="fr-FR" sz="2800">
              <a:ea typeface="Calibri"/>
              <a:cs typeface="Calibri"/>
            </a:endParaRPr>
          </a:p>
          <a:p>
            <a:pPr marL="457200" indent="-457200">
              <a:buFont typeface="Arial" panose="020B0604020202020204" pitchFamily="34" charset="0"/>
              <a:buChar char="•"/>
            </a:pPr>
            <a:r>
              <a:rPr lang="fr-FR" sz="2800">
                <a:solidFill>
                  <a:srgbClr val="3D7EDB"/>
                </a:solidFill>
                <a:ea typeface="Calibri"/>
                <a:cs typeface="Calibri"/>
              </a:rPr>
              <a:t>Retours d’utilisateurs : trop de lacunes ou d’incohérences</a:t>
            </a:r>
          </a:p>
        </p:txBody>
      </p:sp>
      <p:graphicFrame>
        <p:nvGraphicFramePr>
          <p:cNvPr id="6" name="Espace réservé du contenu 20">
            <a:extLst>
              <a:ext uri="{FF2B5EF4-FFF2-40B4-BE49-F238E27FC236}">
                <a16:creationId xmlns:a16="http://schemas.microsoft.com/office/drawing/2014/main" id="{5990A0F8-8347-4949-C732-5F287C03C252}"/>
              </a:ext>
            </a:extLst>
          </p:cNvPr>
          <p:cNvGraphicFramePr>
            <a:graphicFrameLocks/>
          </p:cNvGraphicFramePr>
          <p:nvPr>
            <p:extLst>
              <p:ext uri="{D42A27DB-BD31-4B8C-83A1-F6EECF244321}">
                <p14:modId xmlns:p14="http://schemas.microsoft.com/office/powerpoint/2010/main" val="3690850618"/>
              </p:ext>
            </p:extLst>
          </p:nvPr>
        </p:nvGraphicFramePr>
        <p:xfrm>
          <a:off x="9553775" y="590372"/>
          <a:ext cx="2368439" cy="5334532"/>
        </p:xfrm>
        <a:graphic>
          <a:graphicData uri="http://schemas.openxmlformats.org/drawingml/2006/table">
            <a:tbl>
              <a:tblPr>
                <a:effectLst>
                  <a:outerShdw blurRad="50800" dist="38100" dir="8100000" algn="tr" rotWithShape="0">
                    <a:prstClr val="black">
                      <a:alpha val="40000"/>
                    </a:prstClr>
                  </a:outerShdw>
                </a:effectLst>
                <a:tableStyleId>{D7AC3CCA-C797-4891-BE02-D94E43425B78}</a:tableStyleId>
              </a:tblPr>
              <a:tblGrid>
                <a:gridCol w="260129">
                  <a:extLst>
                    <a:ext uri="{9D8B030D-6E8A-4147-A177-3AD203B41FA5}">
                      <a16:colId xmlns:a16="http://schemas.microsoft.com/office/drawing/2014/main" val="114179652"/>
                    </a:ext>
                  </a:extLst>
                </a:gridCol>
                <a:gridCol w="2108310">
                  <a:extLst>
                    <a:ext uri="{9D8B030D-6E8A-4147-A177-3AD203B41FA5}">
                      <a16:colId xmlns:a16="http://schemas.microsoft.com/office/drawing/2014/main" val="869362154"/>
                    </a:ext>
                  </a:extLst>
                </a:gridCol>
              </a:tblGrid>
              <a:tr h="152301">
                <a:tc>
                  <a:txBody>
                    <a:bodyPr/>
                    <a:lstStyle/>
                    <a:p>
                      <a:pPr algn="l" fontAlgn="b"/>
                      <a:r>
                        <a:rPr lang="fr-FR" sz="1200" b="1" u="none" strike="noStrike">
                          <a:solidFill>
                            <a:schemeClr val="tx1"/>
                          </a:solidFill>
                          <a:effectLst/>
                        </a:rPr>
                        <a:t>1</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tc>
                  <a:txBody>
                    <a:bodyPr/>
                    <a:lstStyle/>
                    <a:p>
                      <a:pPr algn="l" fontAlgn="b"/>
                      <a:r>
                        <a:rPr lang="fr-FR" sz="1200" b="1" u="none" strike="noStrike" err="1">
                          <a:solidFill>
                            <a:schemeClr val="tx1"/>
                          </a:solidFill>
                          <a:effectLst/>
                        </a:rPr>
                        <a:t>publication_title</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extLst>
                  <a:ext uri="{0D108BD9-81ED-4DB2-BD59-A6C34878D82A}">
                    <a16:rowId xmlns:a16="http://schemas.microsoft.com/office/drawing/2014/main" val="2850947864"/>
                  </a:ext>
                </a:extLst>
              </a:tr>
              <a:tr h="0">
                <a:tc>
                  <a:txBody>
                    <a:bodyPr/>
                    <a:lstStyle/>
                    <a:p>
                      <a:pPr algn="l" fontAlgn="b"/>
                      <a:r>
                        <a:rPr lang="fr-FR" sz="1200" b="1" u="none" strike="noStrike">
                          <a:solidFill>
                            <a:schemeClr val="tx1"/>
                          </a:solidFill>
                          <a:effectLst/>
                        </a:rPr>
                        <a:t>2</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tc>
                  <a:txBody>
                    <a:bodyPr/>
                    <a:lstStyle/>
                    <a:p>
                      <a:pPr algn="l" fontAlgn="b"/>
                      <a:r>
                        <a:rPr lang="fr-FR" sz="1200" b="1" u="none" strike="noStrike" err="1">
                          <a:solidFill>
                            <a:schemeClr val="tx1"/>
                          </a:solidFill>
                          <a:effectLst/>
                        </a:rPr>
                        <a:t>print_identifier</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extLst>
                  <a:ext uri="{0D108BD9-81ED-4DB2-BD59-A6C34878D82A}">
                    <a16:rowId xmlns:a16="http://schemas.microsoft.com/office/drawing/2014/main" val="2646044120"/>
                  </a:ext>
                </a:extLst>
              </a:tr>
              <a:tr h="152301">
                <a:tc>
                  <a:txBody>
                    <a:bodyPr/>
                    <a:lstStyle/>
                    <a:p>
                      <a:pPr algn="l" fontAlgn="b"/>
                      <a:r>
                        <a:rPr lang="fr-FR" sz="1200" b="1" u="none" strike="noStrike">
                          <a:solidFill>
                            <a:schemeClr val="tx1"/>
                          </a:solidFill>
                          <a:effectLst/>
                        </a:rPr>
                        <a:t>3</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tc>
                  <a:txBody>
                    <a:bodyPr/>
                    <a:lstStyle/>
                    <a:p>
                      <a:pPr algn="l" fontAlgn="b"/>
                      <a:r>
                        <a:rPr lang="fr-FR" sz="1200" b="1" u="none" strike="noStrike" err="1">
                          <a:solidFill>
                            <a:schemeClr val="tx1"/>
                          </a:solidFill>
                          <a:effectLst/>
                        </a:rPr>
                        <a:t>online_identifier</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extLst>
                  <a:ext uri="{0D108BD9-81ED-4DB2-BD59-A6C34878D82A}">
                    <a16:rowId xmlns:a16="http://schemas.microsoft.com/office/drawing/2014/main" val="2901035136"/>
                  </a:ext>
                </a:extLst>
              </a:tr>
              <a:tr h="152301">
                <a:tc>
                  <a:txBody>
                    <a:bodyPr/>
                    <a:lstStyle/>
                    <a:p>
                      <a:pPr algn="l" fontAlgn="b"/>
                      <a:r>
                        <a:rPr lang="fr-FR" sz="1200" b="1" u="none" strike="noStrike">
                          <a:solidFill>
                            <a:schemeClr val="tx1"/>
                          </a:solidFill>
                          <a:effectLst/>
                        </a:rPr>
                        <a:t>4</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tc>
                  <a:txBody>
                    <a:bodyPr/>
                    <a:lstStyle/>
                    <a:p>
                      <a:pPr algn="l" fontAlgn="b"/>
                      <a:r>
                        <a:rPr lang="fr-FR" sz="1200" b="1" u="none" strike="noStrike">
                          <a:solidFill>
                            <a:schemeClr val="tx1"/>
                          </a:solidFill>
                          <a:effectLst/>
                        </a:rPr>
                        <a:t>date_first_issue_online</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extLst>
                  <a:ext uri="{0D108BD9-81ED-4DB2-BD59-A6C34878D82A}">
                    <a16:rowId xmlns:a16="http://schemas.microsoft.com/office/drawing/2014/main" val="1568848895"/>
                  </a:ext>
                </a:extLst>
              </a:tr>
              <a:tr h="152301">
                <a:tc>
                  <a:txBody>
                    <a:bodyPr/>
                    <a:lstStyle/>
                    <a:p>
                      <a:pPr algn="l" fontAlgn="b"/>
                      <a:r>
                        <a:rPr lang="fr-FR" sz="1200" b="1" u="none" strike="noStrike">
                          <a:solidFill>
                            <a:schemeClr val="tx1"/>
                          </a:solidFill>
                          <a:effectLst/>
                        </a:rPr>
                        <a:t>5</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tc>
                  <a:txBody>
                    <a:bodyPr/>
                    <a:lstStyle/>
                    <a:p>
                      <a:pPr algn="l" fontAlgn="b"/>
                      <a:r>
                        <a:rPr lang="fr-FR" sz="1200" b="1" u="none" strike="noStrike">
                          <a:solidFill>
                            <a:schemeClr val="tx1"/>
                          </a:solidFill>
                          <a:effectLst/>
                        </a:rPr>
                        <a:t>num_first_vol_online</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extLst>
                  <a:ext uri="{0D108BD9-81ED-4DB2-BD59-A6C34878D82A}">
                    <a16:rowId xmlns:a16="http://schemas.microsoft.com/office/drawing/2014/main" val="3392395986"/>
                  </a:ext>
                </a:extLst>
              </a:tr>
              <a:tr h="152301">
                <a:tc>
                  <a:txBody>
                    <a:bodyPr/>
                    <a:lstStyle/>
                    <a:p>
                      <a:pPr algn="l" fontAlgn="b"/>
                      <a:r>
                        <a:rPr lang="fr-FR" sz="1200" b="1" u="none" strike="noStrike">
                          <a:solidFill>
                            <a:schemeClr val="tx1"/>
                          </a:solidFill>
                          <a:effectLst/>
                        </a:rPr>
                        <a:t>6</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tc>
                  <a:txBody>
                    <a:bodyPr/>
                    <a:lstStyle/>
                    <a:p>
                      <a:pPr algn="l" fontAlgn="b"/>
                      <a:r>
                        <a:rPr lang="fr-FR" sz="1200" b="1" u="none" strike="noStrike" err="1">
                          <a:solidFill>
                            <a:schemeClr val="tx1"/>
                          </a:solidFill>
                          <a:effectLst/>
                        </a:rPr>
                        <a:t>num_first_issue_online</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extLst>
                  <a:ext uri="{0D108BD9-81ED-4DB2-BD59-A6C34878D82A}">
                    <a16:rowId xmlns:a16="http://schemas.microsoft.com/office/drawing/2014/main" val="1969581407"/>
                  </a:ext>
                </a:extLst>
              </a:tr>
              <a:tr h="152301">
                <a:tc>
                  <a:txBody>
                    <a:bodyPr/>
                    <a:lstStyle/>
                    <a:p>
                      <a:pPr algn="l" fontAlgn="b"/>
                      <a:r>
                        <a:rPr lang="fr-FR" sz="1200" b="1" u="none" strike="noStrike">
                          <a:solidFill>
                            <a:schemeClr val="tx1"/>
                          </a:solidFill>
                          <a:effectLst/>
                        </a:rPr>
                        <a:t>7</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tc>
                  <a:txBody>
                    <a:bodyPr/>
                    <a:lstStyle/>
                    <a:p>
                      <a:pPr algn="l" fontAlgn="b"/>
                      <a:r>
                        <a:rPr lang="fr-FR" sz="1200" b="1" u="none" strike="noStrike" err="1">
                          <a:solidFill>
                            <a:schemeClr val="tx1"/>
                          </a:solidFill>
                          <a:effectLst/>
                        </a:rPr>
                        <a:t>date_last_issue_online</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extLst>
                  <a:ext uri="{0D108BD9-81ED-4DB2-BD59-A6C34878D82A}">
                    <a16:rowId xmlns:a16="http://schemas.microsoft.com/office/drawing/2014/main" val="2013656414"/>
                  </a:ext>
                </a:extLst>
              </a:tr>
              <a:tr h="152301">
                <a:tc>
                  <a:txBody>
                    <a:bodyPr/>
                    <a:lstStyle/>
                    <a:p>
                      <a:pPr algn="l" fontAlgn="b"/>
                      <a:r>
                        <a:rPr lang="fr-FR" sz="1200" b="1" u="none" strike="noStrike">
                          <a:solidFill>
                            <a:schemeClr val="tx1"/>
                          </a:solidFill>
                          <a:effectLst/>
                        </a:rPr>
                        <a:t>8</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tc>
                  <a:txBody>
                    <a:bodyPr/>
                    <a:lstStyle/>
                    <a:p>
                      <a:pPr algn="l" fontAlgn="b"/>
                      <a:r>
                        <a:rPr lang="fr-FR" sz="1200" b="1" u="none" strike="noStrike" err="1">
                          <a:solidFill>
                            <a:schemeClr val="tx1"/>
                          </a:solidFill>
                          <a:effectLst/>
                        </a:rPr>
                        <a:t>num_last_vol_online</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extLst>
                  <a:ext uri="{0D108BD9-81ED-4DB2-BD59-A6C34878D82A}">
                    <a16:rowId xmlns:a16="http://schemas.microsoft.com/office/drawing/2014/main" val="3357836952"/>
                  </a:ext>
                </a:extLst>
              </a:tr>
              <a:tr h="152301">
                <a:tc>
                  <a:txBody>
                    <a:bodyPr/>
                    <a:lstStyle/>
                    <a:p>
                      <a:pPr algn="l" fontAlgn="b"/>
                      <a:r>
                        <a:rPr lang="fr-FR" sz="1200" b="1" u="none" strike="noStrike">
                          <a:solidFill>
                            <a:schemeClr val="tx1"/>
                          </a:solidFill>
                          <a:effectLst/>
                        </a:rPr>
                        <a:t>9</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tc>
                  <a:txBody>
                    <a:bodyPr/>
                    <a:lstStyle/>
                    <a:p>
                      <a:pPr algn="l" fontAlgn="b"/>
                      <a:r>
                        <a:rPr lang="fr-FR" sz="1200" b="1" u="none" strike="noStrike" err="1">
                          <a:solidFill>
                            <a:schemeClr val="tx1"/>
                          </a:solidFill>
                          <a:effectLst/>
                        </a:rPr>
                        <a:t>num_last_issue_online</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extLst>
                  <a:ext uri="{0D108BD9-81ED-4DB2-BD59-A6C34878D82A}">
                    <a16:rowId xmlns:a16="http://schemas.microsoft.com/office/drawing/2014/main" val="1471433140"/>
                  </a:ext>
                </a:extLst>
              </a:tr>
              <a:tr h="152301">
                <a:tc>
                  <a:txBody>
                    <a:bodyPr/>
                    <a:lstStyle/>
                    <a:p>
                      <a:pPr algn="l" fontAlgn="b"/>
                      <a:r>
                        <a:rPr lang="fr-FR" sz="1200" b="1" u="none" strike="noStrike">
                          <a:solidFill>
                            <a:schemeClr val="tx1"/>
                          </a:solidFill>
                          <a:effectLst/>
                        </a:rPr>
                        <a:t>10</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tc>
                  <a:txBody>
                    <a:bodyPr/>
                    <a:lstStyle/>
                    <a:p>
                      <a:pPr algn="l" fontAlgn="b"/>
                      <a:r>
                        <a:rPr lang="fr-FR" sz="1200" b="1" u="none" strike="noStrike" err="1">
                          <a:solidFill>
                            <a:schemeClr val="tx1"/>
                          </a:solidFill>
                          <a:effectLst/>
                        </a:rPr>
                        <a:t>title_url</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extLst>
                  <a:ext uri="{0D108BD9-81ED-4DB2-BD59-A6C34878D82A}">
                    <a16:rowId xmlns:a16="http://schemas.microsoft.com/office/drawing/2014/main" val="196803290"/>
                  </a:ext>
                </a:extLst>
              </a:tr>
              <a:tr h="152301">
                <a:tc>
                  <a:txBody>
                    <a:bodyPr/>
                    <a:lstStyle/>
                    <a:p>
                      <a:pPr algn="l" fontAlgn="b"/>
                      <a:r>
                        <a:rPr lang="fr-FR" sz="1200" b="1" u="none" strike="noStrike">
                          <a:solidFill>
                            <a:schemeClr val="tx1"/>
                          </a:solidFill>
                          <a:effectLst/>
                        </a:rPr>
                        <a:t>11</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tc>
                  <a:txBody>
                    <a:bodyPr/>
                    <a:lstStyle/>
                    <a:p>
                      <a:pPr algn="l" fontAlgn="b"/>
                      <a:r>
                        <a:rPr lang="fr-FR" sz="1200" b="1" u="none" strike="noStrike" err="1">
                          <a:solidFill>
                            <a:schemeClr val="tx1"/>
                          </a:solidFill>
                          <a:effectLst/>
                        </a:rPr>
                        <a:t>first_author</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extLst>
                  <a:ext uri="{0D108BD9-81ED-4DB2-BD59-A6C34878D82A}">
                    <a16:rowId xmlns:a16="http://schemas.microsoft.com/office/drawing/2014/main" val="934529784"/>
                  </a:ext>
                </a:extLst>
              </a:tr>
              <a:tr h="153561">
                <a:tc>
                  <a:txBody>
                    <a:bodyPr/>
                    <a:lstStyle/>
                    <a:p>
                      <a:pPr algn="l" fontAlgn="b"/>
                      <a:r>
                        <a:rPr lang="fr-FR" sz="1200" b="1" u="none" strike="noStrike">
                          <a:solidFill>
                            <a:schemeClr val="tx1"/>
                          </a:solidFill>
                          <a:effectLst/>
                        </a:rPr>
                        <a:t>12</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tc>
                  <a:txBody>
                    <a:bodyPr/>
                    <a:lstStyle/>
                    <a:p>
                      <a:pPr algn="l" fontAlgn="b"/>
                      <a:r>
                        <a:rPr lang="fr-FR" sz="1200" b="1" u="none" strike="noStrike">
                          <a:solidFill>
                            <a:schemeClr val="tx1"/>
                          </a:solidFill>
                          <a:effectLst/>
                        </a:rPr>
                        <a:t>title_id</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extLst>
                  <a:ext uri="{0D108BD9-81ED-4DB2-BD59-A6C34878D82A}">
                    <a16:rowId xmlns:a16="http://schemas.microsoft.com/office/drawing/2014/main" val="3861169759"/>
                  </a:ext>
                </a:extLst>
              </a:tr>
              <a:tr h="152301">
                <a:tc>
                  <a:txBody>
                    <a:bodyPr/>
                    <a:lstStyle/>
                    <a:p>
                      <a:pPr algn="l" fontAlgn="b"/>
                      <a:r>
                        <a:rPr lang="fr-FR" sz="1200" b="1" u="none" strike="noStrike">
                          <a:solidFill>
                            <a:schemeClr val="tx1"/>
                          </a:solidFill>
                          <a:effectLst/>
                        </a:rPr>
                        <a:t>13</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tc>
                  <a:txBody>
                    <a:bodyPr/>
                    <a:lstStyle/>
                    <a:p>
                      <a:pPr algn="l" fontAlgn="b"/>
                      <a:r>
                        <a:rPr lang="fr-FR" sz="1200" b="1" u="none" strike="noStrike" err="1">
                          <a:solidFill>
                            <a:schemeClr val="tx1"/>
                          </a:solidFill>
                          <a:effectLst/>
                        </a:rPr>
                        <a:t>embargo_info</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extLst>
                  <a:ext uri="{0D108BD9-81ED-4DB2-BD59-A6C34878D82A}">
                    <a16:rowId xmlns:a16="http://schemas.microsoft.com/office/drawing/2014/main" val="761353493"/>
                  </a:ext>
                </a:extLst>
              </a:tr>
              <a:tr h="152301">
                <a:tc>
                  <a:txBody>
                    <a:bodyPr/>
                    <a:lstStyle/>
                    <a:p>
                      <a:pPr algn="l" fontAlgn="b"/>
                      <a:r>
                        <a:rPr lang="fr-FR" sz="1200" b="1" u="none" strike="noStrike">
                          <a:solidFill>
                            <a:schemeClr val="tx1"/>
                          </a:solidFill>
                          <a:effectLst/>
                        </a:rPr>
                        <a:t>14</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tc>
                  <a:txBody>
                    <a:bodyPr/>
                    <a:lstStyle/>
                    <a:p>
                      <a:pPr algn="l" fontAlgn="b"/>
                      <a:r>
                        <a:rPr lang="fr-FR" sz="1200" b="1" u="none" strike="noStrike">
                          <a:solidFill>
                            <a:schemeClr val="tx1"/>
                          </a:solidFill>
                          <a:effectLst/>
                        </a:rPr>
                        <a:t>coverage_depth</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extLst>
                  <a:ext uri="{0D108BD9-81ED-4DB2-BD59-A6C34878D82A}">
                    <a16:rowId xmlns:a16="http://schemas.microsoft.com/office/drawing/2014/main" val="4224728293"/>
                  </a:ext>
                </a:extLst>
              </a:tr>
              <a:tr h="0">
                <a:tc>
                  <a:txBody>
                    <a:bodyPr/>
                    <a:lstStyle/>
                    <a:p>
                      <a:pPr algn="l" fontAlgn="b"/>
                      <a:r>
                        <a:rPr lang="fr-FR" sz="1200" b="1" u="none" strike="noStrike">
                          <a:solidFill>
                            <a:schemeClr val="tx1"/>
                          </a:solidFill>
                          <a:effectLst/>
                        </a:rPr>
                        <a:t>15</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tc>
                  <a:txBody>
                    <a:bodyPr/>
                    <a:lstStyle/>
                    <a:p>
                      <a:pPr algn="l" fontAlgn="b"/>
                      <a:r>
                        <a:rPr lang="fr-FR" sz="1200" b="1" u="none" strike="noStrike">
                          <a:solidFill>
                            <a:schemeClr val="tx1"/>
                          </a:solidFill>
                          <a:effectLst/>
                        </a:rPr>
                        <a:t>notes</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extLst>
                  <a:ext uri="{0D108BD9-81ED-4DB2-BD59-A6C34878D82A}">
                    <a16:rowId xmlns:a16="http://schemas.microsoft.com/office/drawing/2014/main" val="245852422"/>
                  </a:ext>
                </a:extLst>
              </a:tr>
              <a:tr h="152301">
                <a:tc>
                  <a:txBody>
                    <a:bodyPr/>
                    <a:lstStyle/>
                    <a:p>
                      <a:pPr algn="l" fontAlgn="b"/>
                      <a:r>
                        <a:rPr lang="fr-FR" sz="1200" b="1" u="none" strike="noStrike">
                          <a:solidFill>
                            <a:schemeClr val="tx1"/>
                          </a:solidFill>
                          <a:effectLst/>
                        </a:rPr>
                        <a:t>16</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tc>
                  <a:txBody>
                    <a:bodyPr/>
                    <a:lstStyle/>
                    <a:p>
                      <a:pPr algn="l" fontAlgn="b"/>
                      <a:r>
                        <a:rPr lang="fr-FR" sz="1200" b="1" u="none" strike="noStrike">
                          <a:solidFill>
                            <a:schemeClr val="tx1"/>
                          </a:solidFill>
                          <a:effectLst/>
                        </a:rPr>
                        <a:t>publisher_name</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extLst>
                  <a:ext uri="{0D108BD9-81ED-4DB2-BD59-A6C34878D82A}">
                    <a16:rowId xmlns:a16="http://schemas.microsoft.com/office/drawing/2014/main" val="1121555202"/>
                  </a:ext>
                </a:extLst>
              </a:tr>
              <a:tr h="152301">
                <a:tc>
                  <a:txBody>
                    <a:bodyPr/>
                    <a:lstStyle/>
                    <a:p>
                      <a:pPr algn="l" fontAlgn="b"/>
                      <a:r>
                        <a:rPr lang="fr-FR" sz="1200" b="1" u="none" strike="noStrike">
                          <a:solidFill>
                            <a:schemeClr val="tx1"/>
                          </a:solidFill>
                          <a:effectLst/>
                        </a:rPr>
                        <a:t>17</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tc>
                  <a:txBody>
                    <a:bodyPr/>
                    <a:lstStyle/>
                    <a:p>
                      <a:pPr algn="l" fontAlgn="b"/>
                      <a:r>
                        <a:rPr lang="fr-FR" sz="1200" b="1" u="none" strike="noStrike" err="1">
                          <a:solidFill>
                            <a:schemeClr val="tx1"/>
                          </a:solidFill>
                          <a:effectLst/>
                        </a:rPr>
                        <a:t>publication_type</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extLst>
                  <a:ext uri="{0D108BD9-81ED-4DB2-BD59-A6C34878D82A}">
                    <a16:rowId xmlns:a16="http://schemas.microsoft.com/office/drawing/2014/main" val="1975641936"/>
                  </a:ext>
                </a:extLst>
              </a:tr>
              <a:tr h="152301">
                <a:tc>
                  <a:txBody>
                    <a:bodyPr/>
                    <a:lstStyle/>
                    <a:p>
                      <a:pPr algn="l" fontAlgn="b"/>
                      <a:r>
                        <a:rPr lang="fr-FR" sz="1200" b="1" u="none" strike="noStrike">
                          <a:solidFill>
                            <a:schemeClr val="tx1"/>
                          </a:solidFill>
                          <a:effectLst/>
                        </a:rPr>
                        <a:t>18</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tc>
                  <a:txBody>
                    <a:bodyPr/>
                    <a:lstStyle/>
                    <a:p>
                      <a:pPr algn="l" fontAlgn="b"/>
                      <a:r>
                        <a:rPr lang="fr-FR" sz="1200" b="1" u="none" strike="noStrike" err="1">
                          <a:solidFill>
                            <a:schemeClr val="tx1"/>
                          </a:solidFill>
                          <a:effectLst/>
                        </a:rPr>
                        <a:t>date_monograph_published_print</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extLst>
                  <a:ext uri="{0D108BD9-81ED-4DB2-BD59-A6C34878D82A}">
                    <a16:rowId xmlns:a16="http://schemas.microsoft.com/office/drawing/2014/main" val="2806268438"/>
                  </a:ext>
                </a:extLst>
              </a:tr>
              <a:tr h="152301">
                <a:tc>
                  <a:txBody>
                    <a:bodyPr/>
                    <a:lstStyle/>
                    <a:p>
                      <a:pPr algn="l" fontAlgn="b"/>
                      <a:r>
                        <a:rPr lang="fr-FR" sz="1200" b="1" u="none" strike="noStrike">
                          <a:solidFill>
                            <a:schemeClr val="tx1"/>
                          </a:solidFill>
                          <a:effectLst/>
                        </a:rPr>
                        <a:t>19</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tc>
                  <a:txBody>
                    <a:bodyPr/>
                    <a:lstStyle/>
                    <a:p>
                      <a:pPr algn="l" fontAlgn="b"/>
                      <a:r>
                        <a:rPr lang="fr-FR" sz="1200" b="1" u="none" strike="noStrike" err="1">
                          <a:solidFill>
                            <a:schemeClr val="tx1"/>
                          </a:solidFill>
                          <a:effectLst/>
                        </a:rPr>
                        <a:t>date_monograph_published_online</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extLst>
                  <a:ext uri="{0D108BD9-81ED-4DB2-BD59-A6C34878D82A}">
                    <a16:rowId xmlns:a16="http://schemas.microsoft.com/office/drawing/2014/main" val="4271276875"/>
                  </a:ext>
                </a:extLst>
              </a:tr>
              <a:tr h="152301">
                <a:tc>
                  <a:txBody>
                    <a:bodyPr/>
                    <a:lstStyle/>
                    <a:p>
                      <a:pPr algn="l" fontAlgn="b"/>
                      <a:r>
                        <a:rPr lang="fr-FR" sz="1200" b="1" u="none" strike="noStrike">
                          <a:solidFill>
                            <a:schemeClr val="tx1"/>
                          </a:solidFill>
                          <a:effectLst/>
                        </a:rPr>
                        <a:t>20</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tc>
                  <a:txBody>
                    <a:bodyPr/>
                    <a:lstStyle/>
                    <a:p>
                      <a:pPr algn="l" fontAlgn="b"/>
                      <a:r>
                        <a:rPr lang="fr-FR" sz="1200" b="1" u="none" strike="noStrike" err="1">
                          <a:solidFill>
                            <a:schemeClr val="tx1"/>
                          </a:solidFill>
                          <a:effectLst/>
                        </a:rPr>
                        <a:t>monograph_volume</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extLst>
                  <a:ext uri="{0D108BD9-81ED-4DB2-BD59-A6C34878D82A}">
                    <a16:rowId xmlns:a16="http://schemas.microsoft.com/office/drawing/2014/main" val="1072029469"/>
                  </a:ext>
                </a:extLst>
              </a:tr>
              <a:tr h="152301">
                <a:tc>
                  <a:txBody>
                    <a:bodyPr/>
                    <a:lstStyle/>
                    <a:p>
                      <a:pPr algn="l" fontAlgn="b"/>
                      <a:r>
                        <a:rPr lang="fr-FR" sz="1200" b="1" u="none" strike="noStrike">
                          <a:solidFill>
                            <a:schemeClr val="tx1"/>
                          </a:solidFill>
                          <a:effectLst/>
                        </a:rPr>
                        <a:t>21</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tc>
                  <a:txBody>
                    <a:bodyPr/>
                    <a:lstStyle/>
                    <a:p>
                      <a:pPr algn="l" fontAlgn="b"/>
                      <a:r>
                        <a:rPr lang="fr-FR" sz="1200" b="1" u="none" strike="noStrike" err="1">
                          <a:solidFill>
                            <a:schemeClr val="tx1"/>
                          </a:solidFill>
                          <a:effectLst/>
                        </a:rPr>
                        <a:t>monograph_edition</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extLst>
                  <a:ext uri="{0D108BD9-81ED-4DB2-BD59-A6C34878D82A}">
                    <a16:rowId xmlns:a16="http://schemas.microsoft.com/office/drawing/2014/main" val="3573099849"/>
                  </a:ext>
                </a:extLst>
              </a:tr>
              <a:tr h="152301">
                <a:tc>
                  <a:txBody>
                    <a:bodyPr/>
                    <a:lstStyle/>
                    <a:p>
                      <a:pPr algn="l" fontAlgn="b"/>
                      <a:r>
                        <a:rPr lang="fr-FR" sz="1200" b="1" u="none" strike="noStrike">
                          <a:solidFill>
                            <a:schemeClr val="tx1"/>
                          </a:solidFill>
                          <a:effectLst/>
                        </a:rPr>
                        <a:t>22</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tc>
                  <a:txBody>
                    <a:bodyPr/>
                    <a:lstStyle/>
                    <a:p>
                      <a:pPr algn="l" fontAlgn="b"/>
                      <a:r>
                        <a:rPr lang="fr-FR" sz="1200" b="1" u="none" strike="noStrike">
                          <a:solidFill>
                            <a:schemeClr val="tx1"/>
                          </a:solidFill>
                          <a:effectLst/>
                        </a:rPr>
                        <a:t>first_editor</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extLst>
                  <a:ext uri="{0D108BD9-81ED-4DB2-BD59-A6C34878D82A}">
                    <a16:rowId xmlns:a16="http://schemas.microsoft.com/office/drawing/2014/main" val="2013129909"/>
                  </a:ext>
                </a:extLst>
              </a:tr>
              <a:tr h="152301">
                <a:tc>
                  <a:txBody>
                    <a:bodyPr/>
                    <a:lstStyle/>
                    <a:p>
                      <a:pPr algn="l" fontAlgn="b"/>
                      <a:r>
                        <a:rPr lang="fr-FR" sz="1200" b="1" u="none" strike="noStrike">
                          <a:solidFill>
                            <a:schemeClr val="tx1"/>
                          </a:solidFill>
                          <a:effectLst/>
                        </a:rPr>
                        <a:t>23</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tc>
                  <a:txBody>
                    <a:bodyPr/>
                    <a:lstStyle/>
                    <a:p>
                      <a:pPr algn="l" fontAlgn="b"/>
                      <a:r>
                        <a:rPr lang="fr-FR" sz="1200" b="1" u="none" strike="noStrike">
                          <a:solidFill>
                            <a:schemeClr val="tx1"/>
                          </a:solidFill>
                          <a:effectLst/>
                        </a:rPr>
                        <a:t>parent_publication_title_id</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extLst>
                  <a:ext uri="{0D108BD9-81ED-4DB2-BD59-A6C34878D82A}">
                    <a16:rowId xmlns:a16="http://schemas.microsoft.com/office/drawing/2014/main" val="2781246041"/>
                  </a:ext>
                </a:extLst>
              </a:tr>
              <a:tr h="152301">
                <a:tc>
                  <a:txBody>
                    <a:bodyPr/>
                    <a:lstStyle/>
                    <a:p>
                      <a:pPr algn="l" fontAlgn="b"/>
                      <a:r>
                        <a:rPr lang="fr-FR" sz="1200" b="1" u="none" strike="noStrike">
                          <a:solidFill>
                            <a:schemeClr val="tx1"/>
                          </a:solidFill>
                          <a:effectLst/>
                        </a:rPr>
                        <a:t>24</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tc>
                  <a:txBody>
                    <a:bodyPr/>
                    <a:lstStyle/>
                    <a:p>
                      <a:pPr algn="l" fontAlgn="b"/>
                      <a:r>
                        <a:rPr lang="fr-FR" sz="1200" b="1" u="none" strike="noStrike" err="1">
                          <a:solidFill>
                            <a:schemeClr val="tx1"/>
                          </a:solidFill>
                          <a:effectLst/>
                        </a:rPr>
                        <a:t>preceding_publication_title_id</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extLst>
                  <a:ext uri="{0D108BD9-81ED-4DB2-BD59-A6C34878D82A}">
                    <a16:rowId xmlns:a16="http://schemas.microsoft.com/office/drawing/2014/main" val="426511138"/>
                  </a:ext>
                </a:extLst>
              </a:tr>
              <a:tr h="152301">
                <a:tc>
                  <a:txBody>
                    <a:bodyPr/>
                    <a:lstStyle/>
                    <a:p>
                      <a:pPr algn="l" fontAlgn="b"/>
                      <a:r>
                        <a:rPr lang="fr-FR" sz="1200" b="1" u="none" strike="noStrike">
                          <a:solidFill>
                            <a:schemeClr val="tx1"/>
                          </a:solidFill>
                          <a:effectLst/>
                        </a:rPr>
                        <a:t>25</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tc>
                  <a:txBody>
                    <a:bodyPr/>
                    <a:lstStyle/>
                    <a:p>
                      <a:pPr algn="l" fontAlgn="b"/>
                      <a:r>
                        <a:rPr lang="fr-FR" sz="1200" b="1" u="none" strike="noStrike" err="1">
                          <a:solidFill>
                            <a:schemeClr val="tx1"/>
                          </a:solidFill>
                          <a:effectLst/>
                        </a:rPr>
                        <a:t>access_type</a:t>
                      </a:r>
                      <a:endParaRPr lang="fr-FR" sz="1200" b="1" i="0" u="none" strike="noStrike">
                        <a:solidFill>
                          <a:schemeClr val="tx1"/>
                        </a:solidFill>
                        <a:effectLst/>
                        <a:latin typeface="Calibri" panose="020F0502020204030204" pitchFamily="34" charset="0"/>
                      </a:endParaRPr>
                    </a:p>
                  </a:txBody>
                  <a:tcPr marL="5882" marR="5882" marT="5882" marB="0" anchor="b">
                    <a:solidFill>
                      <a:schemeClr val="bg1"/>
                    </a:solidFill>
                  </a:tcPr>
                </a:tc>
                <a:extLst>
                  <a:ext uri="{0D108BD9-81ED-4DB2-BD59-A6C34878D82A}">
                    <a16:rowId xmlns:a16="http://schemas.microsoft.com/office/drawing/2014/main" val="1163607310"/>
                  </a:ext>
                </a:extLst>
              </a:tr>
              <a:tr h="201486">
                <a:tc>
                  <a:txBody>
                    <a:bodyPr/>
                    <a:lstStyle/>
                    <a:p>
                      <a:pPr algn="l" fontAlgn="b"/>
                      <a:r>
                        <a:rPr lang="fr-FR" sz="1600" b="1" u="none" strike="noStrike">
                          <a:solidFill>
                            <a:schemeClr val="accent1"/>
                          </a:solidFill>
                          <a:effectLst/>
                        </a:rPr>
                        <a:t>26</a:t>
                      </a:r>
                      <a:endParaRPr lang="fr-FR" sz="1600" b="1" i="0" u="none" strike="noStrike">
                        <a:solidFill>
                          <a:schemeClr val="accent1"/>
                        </a:solidFill>
                        <a:effectLst/>
                        <a:latin typeface="Calibri" panose="020F0502020204030204" pitchFamily="34" charset="0"/>
                      </a:endParaRPr>
                    </a:p>
                  </a:txBody>
                  <a:tcPr marL="5882" marR="5882" marT="5882" marB="0" anchor="b">
                    <a:solidFill>
                      <a:schemeClr val="bg1"/>
                    </a:solidFill>
                  </a:tcPr>
                </a:tc>
                <a:tc>
                  <a:txBody>
                    <a:bodyPr/>
                    <a:lstStyle/>
                    <a:p>
                      <a:pPr algn="l" fontAlgn="b"/>
                      <a:r>
                        <a:rPr lang="fr-FR" sz="1600" b="1" u="none" strike="noStrike" err="1">
                          <a:solidFill>
                            <a:schemeClr val="tx1"/>
                          </a:solidFill>
                          <a:effectLst/>
                        </a:rPr>
                        <a:t>bestppn</a:t>
                      </a:r>
                      <a:endParaRPr lang="fr-FR" sz="1600" b="1" i="0" u="none" strike="noStrike">
                        <a:solidFill>
                          <a:schemeClr val="tx1"/>
                        </a:solidFill>
                        <a:effectLst/>
                        <a:latin typeface="Calibri" panose="020F0502020204030204" pitchFamily="34" charset="0"/>
                      </a:endParaRPr>
                    </a:p>
                  </a:txBody>
                  <a:tcPr marL="5882" marR="5882" marT="5882" marB="0" anchor="b">
                    <a:solidFill>
                      <a:schemeClr val="bg1"/>
                    </a:solidFill>
                  </a:tcPr>
                </a:tc>
                <a:extLst>
                  <a:ext uri="{0D108BD9-81ED-4DB2-BD59-A6C34878D82A}">
                    <a16:rowId xmlns:a16="http://schemas.microsoft.com/office/drawing/2014/main" val="37082219"/>
                  </a:ext>
                </a:extLst>
              </a:tr>
            </a:tbl>
          </a:graphicData>
        </a:graphic>
      </p:graphicFrame>
      <p:sp>
        <p:nvSpPr>
          <p:cNvPr id="7" name="Titre 1">
            <a:extLst>
              <a:ext uri="{FF2B5EF4-FFF2-40B4-BE49-F238E27FC236}">
                <a16:creationId xmlns:a16="http://schemas.microsoft.com/office/drawing/2014/main" id="{77CA794D-A995-488F-4173-79EBC1876A54}"/>
              </a:ext>
            </a:extLst>
          </p:cNvPr>
          <p:cNvSpPr txBox="1">
            <a:spLocks/>
          </p:cNvSpPr>
          <p:nvPr/>
        </p:nvSpPr>
        <p:spPr>
          <a:xfrm>
            <a:off x="908775" y="590372"/>
            <a:ext cx="10202248" cy="1325890"/>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endParaRPr lang="fr-FR"/>
          </a:p>
        </p:txBody>
      </p:sp>
    </p:spTree>
    <p:extLst>
      <p:ext uri="{BB962C8B-B14F-4D97-AF65-F5344CB8AC3E}">
        <p14:creationId xmlns:p14="http://schemas.microsoft.com/office/powerpoint/2010/main" val="3817275903"/>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Formation PPT" ma:contentTypeID="0x0101006CB4AB078024F24B9AD5E0923C09BE39010407020200639A79A67D53514D863D75726955A0D6" ma:contentTypeVersion="19" ma:contentTypeDescription="" ma:contentTypeScope="" ma:versionID="ebe51a474970d182606e99294dbd267b">
  <xsd:schema xmlns:xsd="http://www.w3.org/2001/XMLSchema" xmlns:xs="http://www.w3.org/2001/XMLSchema" xmlns:p="http://schemas.microsoft.com/office/2006/metadata/properties" xmlns:ns2="9daed285-81c3-49ff-b705-bbc26c42e2d0" xmlns:ns3="http://schemas.microsoft.com/sharepoint/v3/fields" xmlns:ns4="58bb4dd5-c926-48a0-9c93-a493eb7c63af" targetNamespace="http://schemas.microsoft.com/office/2006/metadata/properties" ma:root="true" ma:fieldsID="43345a3aae6dbcf298236bbb67347925" ns2:_="" ns3:_="" ns4:_="">
    <xsd:import namespace="9daed285-81c3-49ff-b705-bbc26c42e2d0"/>
    <xsd:import namespace="http://schemas.microsoft.com/sharepoint/v3/fields"/>
    <xsd:import namespace="58bb4dd5-c926-48a0-9c93-a493eb7c63af"/>
    <xsd:element name="properties">
      <xsd:complexType>
        <xsd:sequence>
          <xsd:element name="documentManagement">
            <xsd:complexType>
              <xsd:all>
                <xsd:element ref="ns2:Structure" minOccurs="0"/>
                <xsd:element ref="ns2:TRI" minOccurs="0"/>
                <xsd:element ref="ns2:Type_x0020_de_x0020_document_x0020_standard" minOccurs="0"/>
                <xsd:element ref="ns2:Etat_x0020_du_x0020_document" minOccurs="0"/>
                <xsd:element ref="ns2:Année" minOccurs="0"/>
                <xsd:element ref="ns3:_DCDateCreated" minOccurs="0"/>
                <xsd:element ref="ns2:Tags" minOccurs="0"/>
                <xsd:element ref="ns2:Lieu_x0020_de_x0020_la_x0020_formation" minOccurs="0"/>
                <xsd:element ref="ns2:N_x00b0__x0020_session" minOccurs="0"/>
                <xsd:element ref="ns2:Exaged_DocName" minOccurs="0"/>
                <xsd:element ref="ns2:Nom_x0020_de_x0020_la_x0020_formation" minOccurs="0"/>
                <xsd:element ref="ns2:Liste_x0020_des_x0020_applications" minOccurs="0"/>
                <xsd:element ref="ns2:Type_x0020_spec" minOccurs="0"/>
                <xsd:element ref="ns2:Sujet_x0020_convention" minOccurs="0"/>
                <xsd:element ref="ns2:Type_x0020_de_x0020_document_x0020_technique" minOccurs="0"/>
                <xsd:element ref="ns4:Nom_x0020_du_x0020_marché" minOccurs="0"/>
                <xsd:element ref="ns4:Liste_x0020_machines-serveurs" minOccurs="0"/>
                <xsd:element ref="ns4: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aed285-81c3-49ff-b705-bbc26c42e2d0" elementFormDefault="qualified">
    <xsd:import namespace="http://schemas.microsoft.com/office/2006/documentManagement/types"/>
    <xsd:import namespace="http://schemas.microsoft.com/office/infopath/2007/PartnerControls"/>
    <xsd:element name="Structure" ma:index="2" nillable="true" ma:displayName="Structure émettrice" ma:default="ABES" ma:format="Dropdown" ma:indexed="true" ma:internalName="Structure" ma:readOnly="false">
      <xsd:simpleType>
        <xsd:restriction base="dms:Choice">
          <xsd:enumeration value="AAF"/>
          <xsd:enumeration value="ABES"/>
          <xsd:enumeration value="ADBU"/>
          <xsd:enumeration value="AMUE"/>
          <xsd:enumeration value="AN"/>
          <xsd:enumeration value="ANR"/>
          <xsd:enumeration value="BNF"/>
          <xsd:enumeration value="CERL"/>
          <xsd:enumeration value="CNRS"/>
          <xsd:enumeration value="CNRS-DIST"/>
          <xsd:enumeration value="Couperin"/>
          <xsd:enumeration value="Cellule budgétaire"/>
          <xsd:enumeration value="Cellule Communication"/>
          <xsd:enumeration value="Cellule Qualité"/>
          <xsd:enumeration value="CINES"/>
          <xsd:enumeration value="CRFCB"/>
          <xsd:enumeration value="CTLes"/>
          <xsd:enumeration value="DART"/>
          <xsd:enumeration value="DEP"/>
          <xsd:enumeration value="Direction"/>
          <xsd:enumeration value="DSG"/>
          <xsd:enumeration value="DSG - PACT"/>
          <xsd:enumeration value="DSG - Finances"/>
          <xsd:enumeration value="DSG - RH"/>
          <xsd:enumeration value="DSG - Secrétariat"/>
          <xsd:enumeration value="Dept ADELE"/>
          <xsd:enumeration value="DSI"/>
          <xsd:enumeration value="DSI - P2I"/>
          <xsd:enumeration value="DSI - PEM"/>
          <xsd:enumeration value="DSI - PSD"/>
          <xsd:enumeration value="DSI - PSIR"/>
          <xsd:enumeration value="DSIN - SSGI"/>
          <xsd:enumeration value="DSR"/>
          <xsd:enumeration value="DSR - Méta"/>
          <xsd:enumeration value="DSR - PFD"/>
          <xsd:enumeration value="DSR - PGC"/>
          <xsd:enumeration value="DSR - PGR"/>
          <xsd:enumeration value="DSR - PIT"/>
          <xsd:enumeration value="EGAD"/>
          <xsd:enumeration value="GT-Calames"/>
          <xsd:enumeration value="GT-EAD"/>
          <xsd:enumeration value="FILL"/>
          <xsd:enumeration value="INIST"/>
          <xsd:enumeration value="ISSN"/>
          <xsd:enumeration value="LIRM"/>
          <xsd:enumeration value="MCC"/>
          <xsd:enumeration value="MESR"/>
          <xsd:enumeration value="Mission évaluation"/>
          <xsd:enumeration value="Mission Normalisation"/>
          <xsd:enumeration value="Mission PEB"/>
          <xsd:enumeration value="Missions Projets Européens"/>
          <xsd:enumeration value="Mission Ressources Electroniques"/>
          <xsd:enumeration value="Mission Rétroconversion"/>
          <xsd:enumeration value="Mission SGB mutualisé"/>
          <xsd:enumeration value="Mission Sudoc PS"/>
          <xsd:enumeration value="Mission Thèses"/>
          <xsd:enumeration value="OCLC"/>
          <xsd:enumeration value="Réseau Calames"/>
          <xsd:enumeration value="Réseau Sudoc"/>
          <xsd:enumeration value="Réseau Sudoc-PS"/>
          <xsd:enumeration value="Réseau thèses"/>
          <xsd:enumeration value="RNSR"/>
          <xsd:enumeration value="SIAF"/>
          <xsd:enumeration value="Autre"/>
        </xsd:restriction>
      </xsd:simpleType>
    </xsd:element>
    <xsd:element name="TRI" ma:index="3" nillable="true" ma:displayName="Trigramme" ma:default="A renseigner" ma:format="Dropdown" ma:internalName="TRI" ma:readOnly="false">
      <xsd:simpleType>
        <xsd:restriction base="dms:Choice">
          <xsd:enumeration value="A renseigner"/>
          <xsd:enumeration value="ABA"/>
          <xsd:enumeration value="ACT"/>
          <xsd:enumeration value="ADS"/>
          <xsd:enumeration value="AFE"/>
          <xsd:enumeration value="AGT"/>
          <xsd:enumeration value="AHE"/>
          <xsd:enumeration value="AJL"/>
          <xsd:enumeration value="ALM"/>
          <xsd:enumeration value="ALP"/>
          <xsd:enumeration value="AMZ"/>
          <xsd:enumeration value="BBR"/>
          <xsd:enumeration value="BCS"/>
          <xsd:enumeration value="BEB"/>
          <xsd:enumeration value="BDE"/>
          <xsd:enumeration value="BML"/>
          <xsd:enumeration value="BTS"/>
          <xsd:enumeration value="CAD"/>
          <xsd:enumeration value="CBD"/>
          <xsd:enumeration value="CCI"/>
          <xsd:enumeration value="CDE"/>
          <xsd:enumeration value="CDT"/>
          <xsd:enumeration value="CFY"/>
          <xsd:enumeration value="CLY"/>
          <xsd:enumeration value="CMC"/>
          <xsd:enumeration value="COU"/>
          <xsd:enumeration value="CPD"/>
          <xsd:enumeration value="CRE"/>
          <xsd:enumeration value="CST"/>
          <xsd:enumeration value="DBZ"/>
          <xsd:enumeration value="DED"/>
          <xsd:enumeration value="DOO"/>
          <xsd:enumeration value="DRY"/>
          <xsd:enumeration value="DSA"/>
          <xsd:enumeration value="DST"/>
          <xsd:enumeration value="ECU"/>
          <xsd:enumeration value="ECT"/>
          <xsd:enumeration value="EHR"/>
          <xsd:enumeration value="ELS"/>
          <xsd:enumeration value="EMS"/>
          <xsd:enumeration value="ENO"/>
          <xsd:enumeration value="ERM"/>
          <xsd:enumeration value="FBE"/>
          <xsd:enumeration value="FBT"/>
          <xsd:enumeration value="FCR"/>
          <xsd:enumeration value="FBR"/>
          <xsd:enumeration value="FML"/>
          <xsd:enumeration value="FPX"/>
          <xsd:enumeration value="FRF"/>
          <xsd:enumeration value="FTA"/>
          <xsd:enumeration value="GLT"/>
          <xsd:enumeration value="GTS"/>
          <xsd:enumeration value="HAE"/>
          <xsd:enumeration value="HLE"/>
          <xsd:enumeration value="HST"/>
          <xsd:enumeration value="IAN"/>
          <xsd:enumeration value="ILU"/>
          <xsd:enumeration value="IMN"/>
          <xsd:enumeration value="IMR"/>
          <xsd:enumeration value="JBN"/>
          <xsd:enumeration value="JCE"/>
          <xsd:enumeration value="JFH"/>
          <xsd:enumeration value="JFZ"/>
          <xsd:enumeration value="JGT"/>
          <xsd:enumeration value="JHN"/>
          <xsd:enumeration value="JKN"/>
          <xsd:enumeration value="JLR"/>
          <xsd:enumeration value="JLP"/>
          <xsd:enumeration value="JMF"/>
          <xsd:enumeration value="JML"/>
          <xsd:enumeration value="JNO"/>
          <xsd:enumeration value="JPA"/>
          <xsd:enumeration value="JVK"/>
          <xsd:enumeration value="KGX"/>
          <xsd:enumeration value="KMI"/>
          <xsd:enumeration value="LBA"/>
          <xsd:enumeration value="LBL"/>
          <xsd:enumeration value="LBT"/>
          <xsd:enumeration value="LJZ"/>
          <xsd:enumeration value="LNA"/>
          <xsd:enumeration value="LPL"/>
          <xsd:enumeration value="MBA"/>
          <xsd:enumeration value="MBN"/>
          <xsd:enumeration value="MBT"/>
          <xsd:enumeration value="MCN"/>
          <xsd:enumeration value="MCO"/>
          <xsd:enumeration value="MCR"/>
          <xsd:enumeration value="MCS"/>
          <xsd:enumeration value="MEN"/>
          <xsd:enumeration value="MGD"/>
          <xsd:enumeration value="MGT"/>
          <xsd:enumeration value="MGX"/>
          <xsd:enumeration value="MJN"/>
          <xsd:enumeration value="MLD"/>
          <xsd:enumeration value="MLP"/>
          <xsd:enumeration value="MPA"/>
          <xsd:enumeration value="MPD"/>
          <xsd:enumeration value="MPN"/>
          <xsd:enumeration value="MPR"/>
          <xsd:enumeration value="MPT"/>
          <xsd:enumeration value="MRX"/>
          <xsd:enumeration value="MSO"/>
          <xsd:enumeration value="MSR"/>
          <xsd:enumeration value="MTE"/>
          <xsd:enumeration value="MYG"/>
          <xsd:enumeration value="NBD"/>
          <xsd:enumeration value="NBT"/>
          <xsd:enumeration value="NMN"/>
          <xsd:enumeration value="OCN"/>
          <xsd:enumeration value="OKI"/>
          <xsd:enumeration value="OMZ"/>
          <xsd:enumeration value="ORX"/>
          <xsd:enumeration value="PDZ"/>
          <xsd:enumeration value="PFK"/>
          <xsd:enumeration value="PLP"/>
          <xsd:enumeration value="PMA"/>
          <xsd:enumeration value="PMI"/>
          <xsd:enumeration value="PML"/>
          <xsd:enumeration value="PPN"/>
          <xsd:enumeration value="PPO"/>
          <xsd:enumeration value="PPS"/>
          <xsd:enumeration value="RBD"/>
          <xsd:enumeration value="RJD"/>
          <xsd:enumeration value="ROA"/>
          <xsd:enumeration value="RPA"/>
          <xsd:enumeration value="RPT"/>
          <xsd:enumeration value="SBL"/>
          <xsd:enumeration value="SDT"/>
          <xsd:enumeration value="SGT"/>
          <xsd:enumeration value="SGY"/>
          <xsd:enumeration value="SLK"/>
          <xsd:enumeration value="SLM"/>
          <xsd:enumeration value="SNX"/>
          <xsd:enumeration value="SPD"/>
          <xsd:enumeration value="SPE"/>
          <xsd:enumeration value="SPR"/>
          <xsd:enumeration value="SQN"/>
          <xsd:enumeration value="SRY"/>
          <xsd:enumeration value="SSI"/>
          <xsd:enumeration value="TCN"/>
          <xsd:enumeration value="TCS"/>
          <xsd:enumeration value="TDN"/>
          <xsd:enumeration value="TFA"/>
          <xsd:enumeration value="TFU"/>
          <xsd:enumeration value="TMX"/>
          <xsd:enumeration value="TRT"/>
          <xsd:enumeration value="TZA"/>
          <xsd:enumeration value="VGO"/>
          <xsd:enumeration value="VRA"/>
          <xsd:enumeration value="VSA"/>
          <xsd:enumeration value="WDE"/>
          <xsd:enumeration value="YBN"/>
          <xsd:enumeration value="YDD"/>
          <xsd:enumeration value="YNS"/>
        </xsd:restriction>
      </xsd:simpleType>
    </xsd:element>
    <xsd:element name="Type_x0020_de_x0020_document_x0020_standard" ma:index="4" nillable="true" ma:displayName="Type de document" ma:default="A renseigner" ma:format="Dropdown" ma:internalName="Type_x0020_de_x0020_document_x0020_standard" ma:readOnly="false">
      <xsd:simpleType>
        <xsd:restriction base="dms:Choice">
          <xsd:enumeration value="A renseigner"/>
          <xsd:enumeration value="Acte d'engagement"/>
          <xsd:enumeration value="Affichette porte"/>
          <xsd:enumeration value="Annexe"/>
          <xsd:enumeration value="Annexe 2"/>
          <xsd:enumeration value="Annuaire"/>
          <xsd:enumeration value="Avenant"/>
          <xsd:enumeration value="Avenant au marché"/>
          <xsd:enumeration value="BE"/>
          <xsd:enumeration value="Besoins fonctionnels"/>
          <xsd:enumeration value="Bon de livraison"/>
          <xsd:enumeration value="Brochure commerciale"/>
          <xsd:enumeration value="CCAP"/>
          <xsd:enumeration value="CCTP"/>
          <xsd:enumeration value="Chevalet"/>
          <xsd:enumeration value="Chrono"/>
          <xsd:enumeration value="Compte-rendu réunion"/>
          <xsd:enumeration value="Convention"/>
          <xsd:enumeration value="Courrier"/>
          <xsd:enumeration value="DC 1"/>
          <xsd:enumeration value="DC 2"/>
          <xsd:enumeration value="Déclaration"/>
          <xsd:enumeration value="Demande de précisions"/>
          <xsd:enumeration value="Devis"/>
          <xsd:enumeration value="Diaporama Formation"/>
          <xsd:enumeration value="Documentation fonctionnelle"/>
          <xsd:enumeration value="Documentation technique"/>
          <xsd:enumeration value="Dossier de candidature"/>
          <xsd:enumeration value="Dossier d'exploitation"/>
          <xsd:enumeration value="Dossier de spécifications"/>
          <xsd:enumeration value="Dossier de recette"/>
          <xsd:enumeration value="Enquête"/>
          <xsd:enumeration value="Etiquette"/>
          <xsd:enumeration value="Etude"/>
          <xsd:enumeration value="Fiche application"/>
          <xsd:enumeration value="Fiche formateur"/>
          <xsd:enumeration value="Fiche projet"/>
          <xsd:enumeration value="Licence"/>
          <xsd:enumeration value="Manuel"/>
          <xsd:enumeration value="Norme"/>
          <xsd:enumeration value="Note"/>
          <xsd:enumeration value="Notification"/>
          <xsd:enumeration value="Notification rejet"/>
          <xsd:enumeration value="Ordre du jour réunion"/>
          <xsd:enumeration value="Organigramme"/>
          <xsd:enumeration value="Ouverture de plis"/>
          <xsd:enumeration value="Plan de formation"/>
          <xsd:enumeration value="Plan de communication"/>
          <xsd:enumeration value="Plaquette - brochure"/>
          <xsd:enumeration value="Présentation - Communication"/>
          <xsd:enumeration value="Procédure"/>
          <xsd:enumeration value="Programme (formation)"/>
          <xsd:enumeration value="Prospective"/>
          <xsd:enumeration value="Rapport"/>
          <xsd:enumeration value="Rapport d'activité"/>
          <xsd:enumeration value="Rapport d'analyse"/>
          <xsd:enumeration value="Rapport de présentation"/>
          <xsd:enumeration value="Reconduction"/>
          <xsd:enumeration value="Revue application"/>
          <xsd:enumeration value="Specs développement"/>
          <xsd:enumeration value="Support"/>
          <xsd:enumeration value="Tableau de bord"/>
          <xsd:enumeration value="Tableau de suivi"/>
          <xsd:enumeration value="TP Formation"/>
          <xsd:enumeration value="TP jeu1"/>
          <xsd:enumeration value="TP jeu2"/>
          <xsd:enumeration value="TP jeu3"/>
          <xsd:enumeration value="Tp jeu corsé"/>
          <xsd:enumeration value="Autre"/>
        </xsd:restriction>
      </xsd:simpleType>
    </xsd:element>
    <xsd:element name="Etat_x0020_du_x0020_document" ma:index="5" nillable="true" ma:displayName="Etat du document" ma:format="Dropdown" ma:internalName="Etat_x0020_du_x0020_document" ma:readOnly="false">
      <xsd:simpleType>
        <xsd:restriction base="dms:Choice">
          <xsd:enumeration value="Brouillon"/>
          <xsd:enumeration value="Document de travail"/>
          <xsd:enumeration value="Document préparatoire"/>
          <xsd:enumeration value="A valider"/>
          <xsd:enumeration value="Validé"/>
          <xsd:enumeration value="Diffusé"/>
          <xsd:enumeration value="Applicable"/>
          <xsd:enumeration value="En cours de publication"/>
          <xsd:enumeration value="Prêt à publier"/>
          <xsd:enumeration value="Publié"/>
          <xsd:enumeration value="Périmé"/>
          <xsd:enumeration value="Version finale à conserver"/>
        </xsd:restriction>
      </xsd:simpleType>
    </xsd:element>
    <xsd:element name="Année" ma:index="6" nillable="true" ma:displayName="Année" ma:default="A renseigner" ma:format="Dropdown" ma:internalName="Ann_x00e9_e" ma:readOnly="false">
      <xsd:simpleType>
        <xsd:restriction base="dms:Choice">
          <xsd:enumeration value="A renseigner"/>
          <xsd:enumeration value="2025"/>
          <xsd:enumeration value="2024"/>
          <xsd:enumeration value="2023"/>
          <xsd:enumeration value="2022"/>
          <xsd:enumeration value="2021"/>
          <xsd:enumeration value="2020"/>
          <xsd:enumeration value="2019"/>
          <xsd:enumeration value="2018"/>
          <xsd:enumeration value="2017"/>
          <xsd:enumeration value="2016"/>
          <xsd:enumeration value="2015"/>
          <xsd:enumeration value="2014"/>
          <xsd:enumeration value="2013"/>
          <xsd:enumeration value="2012"/>
          <xsd:enumeration value="2011"/>
          <xsd:enumeration value="2010"/>
          <xsd:enumeration value="2009"/>
          <xsd:enumeration value="2008"/>
          <xsd:enumeration value="2007"/>
          <xsd:enumeration value="2006"/>
          <xsd:enumeration value="2005"/>
          <xsd:enumeration value="2004"/>
          <xsd:enumeration value="2003"/>
          <xsd:enumeration value="2002"/>
          <xsd:enumeration value="2001"/>
          <xsd:enumeration value="2000"/>
          <xsd:enumeration value="1999"/>
          <xsd:enumeration value="1998"/>
          <xsd:enumeration value="1997"/>
          <xsd:enumeration value="1996"/>
          <xsd:enumeration value="1995"/>
        </xsd:restriction>
      </xsd:simpleType>
    </xsd:element>
    <xsd:element name="Tags" ma:index="10" nillable="true" ma:displayName="Tags" ma:internalName="Tags" ma:readOnly="false">
      <xsd:simpleType>
        <xsd:restriction base="dms:Text">
          <xsd:maxLength value="255"/>
        </xsd:restriction>
      </xsd:simpleType>
    </xsd:element>
    <xsd:element name="Lieu_x0020_de_x0020_la_x0020_formation" ma:index="11" nillable="true" ma:displayName="Lieu de la formation" ma:default="A renseigner" ma:format="Dropdown" ma:internalName="Lieu_x0020_de_x0020_la_x0020_formation" ma:readOnly="false">
      <xsd:simpleType>
        <xsd:restriction base="dms:Choice">
          <xsd:enumeration value="A renseigner"/>
          <xsd:enumeration value="Montpellier"/>
          <xsd:enumeration value="Paris"/>
        </xsd:restriction>
      </xsd:simpleType>
    </xsd:element>
    <xsd:element name="N_x00b0__x0020_session" ma:index="12" nillable="true" ma:displayName="N° session" ma:internalName="N_x00B0__x0020_session" ma:readOnly="false">
      <xsd:simpleType>
        <xsd:restriction base="dms:Text">
          <xsd:maxLength value="250"/>
        </xsd:restriction>
      </xsd:simpleType>
    </xsd:element>
    <xsd:element name="Exaged_DocName" ma:index="14" nillable="true" ma:displayName="Nom du document" ma:hidden="true" ma:internalName="Exaged_DocName" ma:readOnly="false">
      <xsd:simpleType>
        <xsd:restriction base="dms:Text"/>
      </xsd:simpleType>
    </xsd:element>
    <xsd:element name="Nom_x0020_de_x0020_la_x0020_formation" ma:index="20" nillable="true" ma:displayName="Liste des formations" ma:default="A renseigner" ma:format="Dropdown" ma:hidden="true" ma:internalName="Nom_x0020_de_x0020_la_x0020_formation" ma:readOnly="false">
      <xsd:simpleType>
        <xsd:restriction base="dms:Choice">
          <xsd:enumeration value="A renseigner"/>
          <xsd:enumeration value="Calames"/>
          <xsd:enumeration value="Collègues"/>
          <xsd:enumeration value="Coordi"/>
          <xsd:enumeration value="Coraut"/>
          <xsd:enumeration value="Immersion"/>
          <xsd:enumeration value="INIT"/>
          <xsd:enumeration value="Moodle"/>
          <xsd:enumeration value="RespCR"/>
          <xsd:enumeration value="STAR"/>
          <xsd:enumeration value="SUPEB"/>
          <xsd:enumeration value="WebDewey"/>
          <xsd:enumeration value="Webstats"/>
          <xsd:enumeration value="WinIBW"/>
        </xsd:restriction>
      </xsd:simpleType>
    </xsd:element>
    <xsd:element name="Liste_x0020_des_x0020_applications" ma:index="21" nillable="true" ma:displayName="Liste des applications" ma:default="Autre" ma:format="Dropdown" ma:internalName="Liste_x0020_des_x0020_applications" ma:readOnly="false">
      <xsd:simpleType>
        <xsd:restriction base="dms:Choice">
          <xsd:enumeration value="Autre"/>
          <xsd:enumeration value="ABESstp"/>
          <xsd:enumeration value="APCC"/>
          <xsd:enumeration value="API"/>
          <xsd:enumeration value="Archives Elsevier"/>
          <xsd:enumeration value="Bacon"/>
          <xsd:enumeration value="Bazar"/>
          <xsd:enumeration value="Bibserv"/>
          <xsd:enumeration value="Bifor"/>
          <xsd:enumeration value="Bodet"/>
          <xsd:enumeration value="BOUDA"/>
          <xsd:enumeration value="Calames"/>
          <xsd:enumeration value="CBS"/>
          <xsd:enumeration value="Cidemis"/>
          <xsd:enumeration value="CJM"/>
          <xsd:enumeration value="Colodus"/>
          <xsd:enumeration value="Demande exemplarisation"/>
          <xsd:enumeration value="DocBook-Upcast"/>
          <xsd:enumeration value="Export à la demande"/>
          <xsd:enumeration value="Finances"/>
          <xsd:enumeration value="Formulaires"/>
          <xsd:enumeration value="GALA"/>
          <xsd:enumeration value="Girafe"/>
          <xsd:enumeration value="GTD"/>
          <xsd:enumeration value="Guide méthodo"/>
          <xsd:enumeration value="Hub"/>
          <xsd:enumeration value="IdRef"/>
          <xsd:enumeration value="LAGAF"/>
          <xsd:enumeration value="LN"/>
          <xsd:enumeration value="Logiciels Windows"/>
          <xsd:enumeration value="Messagerie - Listes"/>
          <xsd:enumeration value="Micro webservices"/>
          <xsd:enumeration value="Moodle"/>
          <xsd:enumeration value="Numes"/>
          <xsd:enumeration value="Périscope"/>
          <xsd:enumeration value="PRADA"/>
          <xsd:enumeration value="PSI"/>
          <xsd:enumeration value="Qualinca"/>
          <xsd:enumeration value="RAFA"/>
          <xsd:enumeration value="Réseau"/>
          <xsd:enumeration value="Scenari"/>
          <xsd:enumeration value="Sécurité"/>
          <xsd:enumeration value="Self"/>
          <xsd:enumeration value="SGBm"/>
          <xsd:enumeration value="SI interne"/>
          <xsd:enumeration value="Signets Universités"/>
          <xsd:enumeration value="Site de veille"/>
          <xsd:enumeration value="Site ABES"/>
          <xsd:enumeration value="SNEG"/>
          <xsd:enumeration value="SolrTotal"/>
          <xsd:enumeration value="STAR"/>
          <xsd:enumeration value="Stockage"/>
          <xsd:enumeration value="STEP"/>
          <xsd:enumeration value="Sudoc"/>
          <xsd:enumeration value="Sudoc local"/>
          <xsd:enumeration value="SyRHA"/>
          <xsd:enumeration value="Theses.fr"/>
          <xsd:enumeration value="Transition biblio"/>
          <xsd:enumeration value="Upcast"/>
          <xsd:enumeration value="Webex"/>
          <xsd:enumeration value="Webstats"/>
          <xsd:enumeration value="WinIBW"/>
          <xsd:enumeration value="Winniprint"/>
        </xsd:restriction>
      </xsd:simpleType>
    </xsd:element>
    <xsd:element name="Type_x0020_spec" ma:index="22" nillable="true" ma:displayName="Concerne" ma:default="A renseigner" ma:hidden="true" ma:internalName="Type_x0020_spec" ma:readOnly="false">
      <xsd:complexType>
        <xsd:complexContent>
          <xsd:extension base="dms:MultiChoiceFillIn">
            <xsd:sequence>
              <xsd:element name="Value" maxOccurs="unbounded" minOccurs="0" nillable="true">
                <xsd:simpleType>
                  <xsd:union memberTypes="dms:Text">
                    <xsd:simpleType>
                      <xsd:restriction base="dms:Choice">
                        <xsd:enumeration value="A renseigner"/>
                        <xsd:enumeration value="APCC"/>
                        <xsd:enumeration value="CBS"/>
                        <xsd:enumeration value="Exports à la demande"/>
                        <xsd:enumeration value="Exports réguliers"/>
                        <xsd:enumeration value="Exports hors réseaux"/>
                        <xsd:enumeration value="Guide Méthodo"/>
                        <xsd:enumeration value="Imports Sudoc"/>
                        <xsd:enumeration value="PSI"/>
                        <xsd:enumeration value="Scripts"/>
                        <xsd:enumeration value="Self Sudoc"/>
                        <xsd:enumeration value="Site Web"/>
                        <xsd:enumeration value="Supeb"/>
                        <xsd:enumeration value="Webstats"/>
                        <xsd:enumeration value="WinIBW"/>
                        <xsd:enumeration value="Z39-50"/>
                      </xsd:restriction>
                    </xsd:simpleType>
                  </xsd:union>
                </xsd:simpleType>
              </xsd:element>
            </xsd:sequence>
          </xsd:extension>
        </xsd:complexContent>
      </xsd:complexType>
    </xsd:element>
    <xsd:element name="Sujet_x0020_convention" ma:index="23" nillable="true" ma:displayName="Nom de la convention" ma:default="A renseigner" ma:format="Dropdown" ma:hidden="true" ma:internalName="Sujet_x0020_convention" ma:readOnly="false">
      <xsd:simpleType>
        <xsd:restriction base="dms:Choice">
          <xsd:enumeration value="A renseigner"/>
          <xsd:enumeration value="Calames"/>
          <xsd:enumeration value="CERL"/>
          <xsd:enumeration value="Cession de données"/>
          <xsd:enumeration value="Groupement commandes"/>
          <xsd:enumeration value="IdRef"/>
          <xsd:enumeration value="PebWeb"/>
          <xsd:enumeration value="PebWini"/>
          <xsd:enumeration value="RetroCalames"/>
          <xsd:enumeration value="RetroSociétés"/>
          <xsd:enumeration value="Star"/>
          <xsd:enumeration value="Step"/>
          <xsd:enumeration value="Sudoc"/>
          <xsd:enumeration value="Sudoc-PS"/>
          <xsd:enumeration value="Thèses"/>
          <xsd:enumeration value="WebDewey"/>
          <xsd:enumeration value="WorldCat"/>
          <xsd:enumeration value="Autres"/>
        </xsd:restriction>
      </xsd:simpleType>
    </xsd:element>
    <xsd:element name="Type_x0020_de_x0020_document_x0020_technique" ma:index="24" nillable="true" ma:displayName="Type de document technique" ma:default="A renseigner" ma:format="Dropdown" ma:hidden="true" ma:internalName="Type_x0020_de_x0020_document_x0020_technique" ma:readOnly="false">
      <xsd:simpleType>
        <xsd:restriction base="dms:Choice">
          <xsd:enumeration value="A renseigner"/>
          <xsd:enumeration value="Dossier de recette"/>
          <xsd:enumeration value="Fiche exploitation"/>
          <xsd:enumeration value="Fiche application"/>
          <xsd:enumeration value="Procédure"/>
          <xsd:enumeration value="Revue d'application"/>
        </xsd:restriction>
      </xsd:simpleType>
    </xsd:element>
    <xsd:element name="TaxCatchAll" ma:index="28" nillable="true" ma:displayName="Taxonomy Catch All Column" ma:hidden="true" ma:list="{4241416a-c6d6-4e65-ac61-8d873158ad69}" ma:internalName="TaxCatchAll" ma:showField="CatchAllData" ma:web="9daed285-81c3-49ff-b705-bbc26c42e2d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DCDateCreated" ma:index="7" nillable="true" ma:displayName="Date de création" ma:default="[today]" ma:description="Date à laquelle la ressource a été créée" ma:format="DateOnly" ma:internalName="_DCDateCreated" ma:readOnly="fals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58bb4dd5-c926-48a0-9c93-a493eb7c63af" elementFormDefault="qualified">
    <xsd:import namespace="http://schemas.microsoft.com/office/2006/documentManagement/types"/>
    <xsd:import namespace="http://schemas.microsoft.com/office/infopath/2007/PartnerControls"/>
    <xsd:element name="Nom_x0020_du_x0020_marché" ma:index="25" nillable="true" ma:displayName="Nom du marché" ma:default="A renseigner" ma:format="Dropdown" ma:hidden="true" ma:internalName="Nom_x0020_du_x0020_march_x00e9_" ma:readOnly="false">
      <xsd:simpleType>
        <xsd:restriction base="dms:Choice">
          <xsd:enumeration value="A renseigner"/>
          <xsd:enumeration value="CAIRN"/>
          <xsd:enumeration value="CAS"/>
          <xsd:enumeration value="Dalloz"/>
          <xsd:enumeration value="Doctrinal plus"/>
          <xsd:enumeration value="EBSCO - Business Source"/>
          <xsd:enumeration value="Elsevier-ScienceDirect"/>
          <xsd:enumeration value="JSTOR"/>
          <xsd:enumeration value="Lamyline"/>
          <xsd:enumeration value="Lexis-Nexis - Jurisclasseur"/>
          <xsd:enumeration value="Proquest - Chadwyck-Healey"/>
        </xsd:restriction>
      </xsd:simpleType>
    </xsd:element>
    <xsd:element name="Liste_x0020_machines-serveurs" ma:index="26" nillable="true" ma:displayName="Liste des machines-serveurs" ma:default="à renseigner" ma:format="Dropdown" ma:internalName="Liste_x0020_machines_x002d_serveurs" ma:readOnly="false">
      <xsd:simpleType>
        <xsd:restriction base="dms:Choice">
          <xsd:enumeration value="à renseigner"/>
          <xsd:enumeration value="actif réseau"/>
          <xsd:enumeration value="antivirus"/>
          <xsd:enumeration value="baie de stockage"/>
          <xsd:enumeration value="imprimantes"/>
          <xsd:enumeration value="messagerie"/>
          <xsd:enumeration value="visioconférence"/>
          <xsd:enumeration value="sauvegarde"/>
          <xsd:enumeration value="téléphone"/>
          <xsd:enumeration value="se linux unix"/>
          <xsd:enumeration value="se linux"/>
          <xsd:enumeration value="se unix"/>
          <xsd:enumeration value="se windows"/>
          <xsd:enumeration value="serveur socle"/>
          <xsd:enumeration value="serveur virtuel"/>
          <xsd:enumeration value="solaris"/>
          <xsd:enumeration value="station de travail"/>
        </xsd:restriction>
      </xsd:simpleType>
    </xsd:element>
    <xsd:element name="lcf76f155ced4ddcb4097134ff3c332f" ma:index="27" nillable="true" ma:displayName="Balises d’images_0" ma:hidden="true" ma:internalName="lcf76f155ced4ddcb4097134ff3c332f">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8" ma:displayName="Type de contenu"/>
        <xsd:element ref="dc:title" minOccurs="0" maxOccurs="1" ma:index="1" ma:displayName="Titre"/>
        <xsd:element ref="dc:subject" minOccurs="0" maxOccurs="1"/>
        <xsd:element ref="dc:description" minOccurs="0" maxOccurs="1" ma:index="8" ma:displayName="Commentaires"/>
        <xsd:element name="keywords" minOccurs="0" maxOccurs="1" type="xsd:string" ma:index="9" ma:displayName="Mots clé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Etat_x0020_du_x0020_document xmlns="9daed285-81c3-49ff-b705-bbc26c42e2d0">Brouillon</Etat_x0020_du_x0020_document>
    <Type_x0020_spec xmlns="9daed285-81c3-49ff-b705-bbc26c42e2d0">
      <Value>A renseigner</Value>
    </Type_x0020_spec>
    <Type_x0020_de_x0020_document_x0020_standard xmlns="9daed285-81c3-49ff-b705-bbc26c42e2d0">Diaporama Formation</Type_x0020_de_x0020_document_x0020_standard>
    <Sujet_x0020_convention xmlns="9daed285-81c3-49ff-b705-bbc26c42e2d0">A renseigner</Sujet_x0020_convention>
    <Structure xmlns="9daed285-81c3-49ff-b705-bbc26c42e2d0">ABES</Structure>
    <Lieu_x0020_de_x0020_la_x0020_formation xmlns="9daed285-81c3-49ff-b705-bbc26c42e2d0">A renseigner</Lieu_x0020_de_x0020_la_x0020_formation>
    <_DCDateCreated xmlns="http://schemas.microsoft.com/sharepoint/v3/fields">2025-09-16T22:00:00+00:00</_DCDateCreated>
    <Nom_x0020_de_x0020_la_x0020_formation xmlns="9daed285-81c3-49ff-b705-bbc26c42e2d0">A renseigner</Nom_x0020_de_x0020_la_x0020_formation>
    <Tags xmlns="9daed285-81c3-49ff-b705-bbc26c42e2d0" xsi:nil="true"/>
    <Type_x0020_de_x0020_document_x0020_technique xmlns="9daed285-81c3-49ff-b705-bbc26c42e2d0">A renseigner</Type_x0020_de_x0020_document_x0020_technique>
    <Liste_x0020_des_x0020_applications xmlns="9daed285-81c3-49ff-b705-bbc26c42e2d0">Autre</Liste_x0020_des_x0020_applications>
    <TRI xmlns="9daed285-81c3-49ff-b705-bbc26c42e2d0">DBZ</TRI>
    <N_x00b0__x0020_session xmlns="9daed285-81c3-49ff-b705-bbc26c42e2d0" xsi:nil="true"/>
    <Exaged_DocName xmlns="9daed285-81c3-49ff-b705-bbc26c42e2d0" xsi:nil="true"/>
    <Année xmlns="9daed285-81c3-49ff-b705-bbc26c42e2d0">2025</Année>
    <TaxCatchAll xmlns="9daed285-81c3-49ff-b705-bbc26c42e2d0" xsi:nil="true"/>
    <lcf76f155ced4ddcb4097134ff3c332f xmlns="58bb4dd5-c926-48a0-9c93-a493eb7c63af" xsi:nil="true"/>
    <Liste_x0020_machines-serveurs xmlns="58bb4dd5-c926-48a0-9c93-a493eb7c63af">à renseigner</Liste_x0020_machines-serveurs>
    <Nom_x0020_du_x0020_marché xmlns="58bb4dd5-c926-48a0-9c93-a493eb7c63af">A renseigner</Nom_x0020_du_x0020_marché>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customXsn xmlns="http://schemas.microsoft.com/office/2006/metadata/customXsn">
  <xsnLocation/>
  <cached>False</cached>
  <openByDefault>True</openByDefault>
  <xsnScope/>
</customXsn>
</file>

<file path=customXml/itemProps1.xml><?xml version="1.0" encoding="utf-8"?>
<ds:datastoreItem xmlns:ds="http://schemas.openxmlformats.org/officeDocument/2006/customXml" ds:itemID="{F6D8BFF7-6455-4087-949F-24D74859C04F}">
  <ds:schemaRefs>
    <ds:schemaRef ds:uri="58bb4dd5-c926-48a0-9c93-a493eb7c63af"/>
    <ds:schemaRef ds:uri="9daed285-81c3-49ff-b705-bbc26c42e2d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field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7A99A24-7B06-405F-A596-13647C23577E}">
  <ds:schemaRefs>
    <ds:schemaRef ds:uri="9daed285-81c3-49ff-b705-bbc26c42e2d0"/>
    <ds:schemaRef ds:uri="http://www.w3.org/XML/1998/namespace"/>
    <ds:schemaRef ds:uri="http://schemas.microsoft.com/office/2006/documentManagement/types"/>
    <ds:schemaRef ds:uri="http://purl.org/dc/elements/1.1/"/>
    <ds:schemaRef ds:uri="58bb4dd5-c926-48a0-9c93-a493eb7c63af"/>
    <ds:schemaRef ds:uri="http://schemas.microsoft.com/sharepoint/v3/fields"/>
    <ds:schemaRef ds:uri="http://purl.org/dc/terms/"/>
    <ds:schemaRef ds:uri="http://purl.org/dc/dcmitype/"/>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DECDA13D-A978-4D13-BC3F-C15149768634}">
  <ds:schemaRefs>
    <ds:schemaRef ds:uri="http://schemas.microsoft.com/sharepoint/v3/contenttype/forms"/>
  </ds:schemaRefs>
</ds:datastoreItem>
</file>

<file path=customXml/itemProps4.xml><?xml version="1.0" encoding="utf-8"?>
<ds:datastoreItem xmlns:ds="http://schemas.openxmlformats.org/officeDocument/2006/customXml" ds:itemID="{721C6203-3902-4CF4-82C9-C156CFB8C710}">
  <ds:schemaRefs>
    <ds:schemaRef ds:uri="http://schemas.microsoft.com/office/2006/metadata/customXsn"/>
  </ds:schemaRefs>
</ds:datastoreItem>
</file>

<file path=docProps/app.xml><?xml version="1.0" encoding="utf-8"?>
<Properties xmlns="http://schemas.openxmlformats.org/officeDocument/2006/extended-properties" xmlns:vt="http://schemas.openxmlformats.org/officeDocument/2006/docPropsVTypes">
  <Template>Office Theme</Template>
  <TotalTime>111</TotalTime>
  <Words>8558</Words>
  <Application>Microsoft Office PowerPoint</Application>
  <PresentationFormat>Grand écran</PresentationFormat>
  <Paragraphs>749</Paragraphs>
  <Slides>33</Slides>
  <Notes>33</Notes>
  <HiddenSlides>0</HiddenSlides>
  <MMClips>2</MMClips>
  <ScaleCrop>false</ScaleCrop>
  <HeadingPairs>
    <vt:vector size="6" baseType="variant">
      <vt:variant>
        <vt:lpstr>Polices utilisées</vt:lpstr>
      </vt:variant>
      <vt:variant>
        <vt:i4>15</vt:i4>
      </vt:variant>
      <vt:variant>
        <vt:lpstr>Thème</vt:lpstr>
      </vt:variant>
      <vt:variant>
        <vt:i4>3</vt:i4>
      </vt:variant>
      <vt:variant>
        <vt:lpstr>Titres des diapositives</vt:lpstr>
      </vt:variant>
      <vt:variant>
        <vt:i4>33</vt:i4>
      </vt:variant>
    </vt:vector>
  </HeadingPairs>
  <TitlesOfParts>
    <vt:vector size="51" baseType="lpstr">
      <vt:lpstr>Aptos</vt:lpstr>
      <vt:lpstr>Aptos Display</vt:lpstr>
      <vt:lpstr>Arial</vt:lpstr>
      <vt:lpstr>Arial,Sans-Serif</vt:lpstr>
      <vt:lpstr>Calibri</vt:lpstr>
      <vt:lpstr>Cascadia Mono ExtraLight</vt:lpstr>
      <vt:lpstr>Cascadia Mono Light</vt:lpstr>
      <vt:lpstr>Cascadia Mono SemiBold</vt:lpstr>
      <vt:lpstr>Cascadia Mono SemiLight</vt:lpstr>
      <vt:lpstr>Courier New</vt:lpstr>
      <vt:lpstr>Forte</vt:lpstr>
      <vt:lpstr>Slack-Lato</vt:lpstr>
      <vt:lpstr>Symbol</vt:lpstr>
      <vt:lpstr>Verdana</vt:lpstr>
      <vt:lpstr>Wingdings</vt:lpstr>
      <vt:lpstr>Thème Office</vt:lpstr>
      <vt:lpstr>1_Thème Office</vt:lpstr>
      <vt:lpstr>2_Thème Office</vt:lpstr>
      <vt:lpstr>Présentation PowerPoint</vt:lpstr>
      <vt:lpstr>plan</vt:lpstr>
      <vt:lpstr>Introduction</vt:lpstr>
      <vt:lpstr>RAPPEL DES NOTIONS CLES</vt:lpstr>
      <vt:lpstr>LA documentation électronique dans le SUDOC : limites et dispersion</vt:lpstr>
      <vt:lpstr>Objectifs</vt:lpstr>
      <vt:lpstr>Présentation PowerPoint</vt:lpstr>
      <vt:lpstr>Partie 1 : comment ça marche ?</vt:lpstr>
      <vt:lpstr>Les ppn dans Bacon : Avant   </vt:lpstr>
      <vt:lpstr>Les ppn dans Bacon : maintenant   </vt:lpstr>
      <vt:lpstr>Des notices bouquets dans le Sudoc</vt:lpstr>
      <vt:lpstr>Des notices de bouquets dans le Sudoc</vt:lpstr>
      <vt:lpstr>liens entre les notices des bouquets et les notices des titres composants </vt:lpstr>
      <vt:lpstr>Compléter les lacunes dans le sudoc</vt:lpstr>
      <vt:lpstr>EXEMPLES DE NOTICES Créées </vt:lpstr>
      <vt:lpstr>EXEMPLES DE NOTICES Créées </vt:lpstr>
      <vt:lpstr>Périmètre, limites et contrôles</vt:lpstr>
      <vt:lpstr>Présentation PowerPoint</vt:lpstr>
      <vt:lpstr>PARTIE 2 : comment exploiter les données DANS LE SUDOC ?</vt:lpstr>
      <vt:lpstr>Identifier les notices de bouquet commercial</vt:lpstr>
      <vt:lpstr>Identifier les notices de bouquet commercial</vt:lpstr>
      <vt:lpstr>Identifier les notices dans un bouquet</vt:lpstr>
      <vt:lpstr>Croiser les titres avec ses propres localisations</vt:lpstr>
      <vt:lpstr>Suivre les titres entrés et sortis d’un bouquet : EXEMPLE</vt:lpstr>
      <vt:lpstr>Suivre les titres entrés et sortis d’un bouquet : webserviceS</vt:lpstr>
      <vt:lpstr>Partie 3 : Comment participer ?</vt:lpstr>
      <vt:lpstr>Quel rôle POUR les établissements ?</vt:lpstr>
      <vt:lpstr>Présentation PowerPoint</vt:lpstr>
      <vt:lpstr>Participer à l’amélioration de la qualité</vt:lpstr>
      <vt:lpstr>Participer à l’amélioration de la qualité</vt:lpstr>
      <vt:lpstr>Participer à l’amélioration de la qualité</vt:lpstr>
      <vt:lpstr>Ressources à disposition</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Christophe Arnaud</dc:creator>
  <cp:keywords/>
  <dc:description/>
  <cp:lastModifiedBy>Olivier J.H. Kosinski</cp:lastModifiedBy>
  <cp:revision>5</cp:revision>
  <cp:lastPrinted>2025-10-16T06:51:37Z</cp:lastPrinted>
  <dcterms:created xsi:type="dcterms:W3CDTF">2024-07-22T13:05:43Z</dcterms:created>
  <dcterms:modified xsi:type="dcterms:W3CDTF">2025-10-16T14:54:12Z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0x0101006CB4AB078024F24B9AD5E0923C09BE39010407020200639A79A67D53514D863D75726955A0D6</vt:lpwstr>
  </property>
  <property fmtid="{D5CDD505-2E9C-101B-9397-08002B2CF9AE}" pid="3" name="MediaServiceImageTags">
    <vt:lpwstr/>
  </property>
</Properties>
</file>