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8"/>
  </p:notesMasterIdLst>
  <p:sldIdLst>
    <p:sldId id="261" r:id="rId7"/>
    <p:sldId id="285" r:id="rId8"/>
    <p:sldId id="258" r:id="rId9"/>
    <p:sldId id="259" r:id="rId10"/>
    <p:sldId id="265" r:id="rId11"/>
    <p:sldId id="268" r:id="rId12"/>
    <p:sldId id="269" r:id="rId13"/>
    <p:sldId id="260" r:id="rId14"/>
    <p:sldId id="270" r:id="rId15"/>
    <p:sldId id="271" r:id="rId16"/>
    <p:sldId id="273" r:id="rId17"/>
    <p:sldId id="274" r:id="rId18"/>
    <p:sldId id="277" r:id="rId19"/>
    <p:sldId id="279" r:id="rId20"/>
    <p:sldId id="281" r:id="rId21"/>
    <p:sldId id="282" r:id="rId22"/>
    <p:sldId id="283" r:id="rId23"/>
    <p:sldId id="284" r:id="rId24"/>
    <p:sldId id="276" r:id="rId25"/>
    <p:sldId id="275" r:id="rId26"/>
    <p:sldId id="289" r:id="rId27"/>
    <p:sldId id="263" r:id="rId28"/>
    <p:sldId id="290" r:id="rId29"/>
    <p:sldId id="286" r:id="rId30"/>
    <p:sldId id="287" r:id="rId31"/>
    <p:sldId id="292" r:id="rId32"/>
    <p:sldId id="293" r:id="rId33"/>
    <p:sldId id="288" r:id="rId34"/>
    <p:sldId id="296" r:id="rId35"/>
    <p:sldId id="294" r:id="rId36"/>
    <p:sldId id="29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C61"/>
    <a:srgbClr val="FFFFFF"/>
    <a:srgbClr val="EB9F15"/>
    <a:srgbClr val="CF49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6080C-C6D7-CCD9-C95E-68F9108AB21A}" v="2" dt="2025-11-19T23:11:49.789"/>
    <p1510:client id="{219095DC-78F1-6584-428F-0E5C9786358A}" v="4" dt="2025-11-18T18:35:06.958"/>
    <p1510:client id="{38B1C71C-A033-24C8-29AF-84DA4D87B09B}" v="118" dt="2025-11-19T16:40:09.197"/>
    <p1510:client id="{71F49BED-41B9-6B77-8931-C9DBC939481C}" v="625" dt="2025-11-19T11:07:32.254"/>
    <p1510:client id="{A37799CB-1A30-42A7-9B86-F0EE8F28B29D}" v="851" dt="2025-11-19T18:02:56.073"/>
  </p1510:revLst>
</p1510:revInfo>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helene.noel@u-pec.fr" userId="S::urn:spo:guest#marie-helene.noel@u-pec.fr::" providerId="AD" clId="Web-{219095DC-78F1-6584-428F-0E5C9786358A}"/>
    <pc:docChg chg="modSld">
      <pc:chgData name="marie-helene.noel@u-pec.fr" userId="S::urn:spo:guest#marie-helene.noel@u-pec.fr::" providerId="AD" clId="Web-{219095DC-78F1-6584-428F-0E5C9786358A}" dt="2025-11-18T18:35:06.958" v="1" actId="20577"/>
      <pc:docMkLst>
        <pc:docMk/>
      </pc:docMkLst>
      <pc:sldChg chg="modSp">
        <pc:chgData name="marie-helene.noel@u-pec.fr" userId="S::urn:spo:guest#marie-helene.noel@u-pec.fr::" providerId="AD" clId="Web-{219095DC-78F1-6584-428F-0E5C9786358A}" dt="2025-11-18T18:35:06.958" v="1" actId="20577"/>
        <pc:sldMkLst>
          <pc:docMk/>
          <pc:sldMk cId="2995726238" sldId="261"/>
        </pc:sldMkLst>
        <pc:spChg chg="mod">
          <ac:chgData name="marie-helene.noel@u-pec.fr" userId="S::urn:spo:guest#marie-helene.noel@u-pec.fr::" providerId="AD" clId="Web-{219095DC-78F1-6584-428F-0E5C9786358A}" dt="2025-11-18T18:35:06.958" v="1" actId="20577"/>
          <ac:spMkLst>
            <pc:docMk/>
            <pc:sldMk cId="2995726238" sldId="261"/>
            <ac:spMk id="4" creationId="{56A347D5-4143-C170-EC50-F959A900005C}"/>
          </ac:spMkLst>
        </pc:spChg>
      </pc:sldChg>
    </pc:docChg>
  </pc:docChgLst>
  <pc:docChgLst>
    <pc:chgData name="marie-helene.noel@u-pec.fr" userId="S::urn:spo:guest#marie-helene.noel@u-pec.fr::" providerId="AD" clId="Web-{38B1C71C-A033-24C8-29AF-84DA4D87B09B}"/>
    <pc:docChg chg="modSld sldOrd">
      <pc:chgData name="marie-helene.noel@u-pec.fr" userId="S::urn:spo:guest#marie-helene.noel@u-pec.fr::" providerId="AD" clId="Web-{38B1C71C-A033-24C8-29AF-84DA4D87B09B}" dt="2025-11-19T16:40:09.197" v="117"/>
      <pc:docMkLst>
        <pc:docMk/>
      </pc:docMkLst>
      <pc:sldChg chg="modSp">
        <pc:chgData name="marie-helene.noel@u-pec.fr" userId="S::urn:spo:guest#marie-helene.noel@u-pec.fr::" providerId="AD" clId="Web-{38B1C71C-A033-24C8-29AF-84DA4D87B09B}" dt="2025-11-19T16:15:25.846" v="98" actId="20577"/>
        <pc:sldMkLst>
          <pc:docMk/>
          <pc:sldMk cId="2810240143" sldId="258"/>
        </pc:sldMkLst>
        <pc:spChg chg="mod">
          <ac:chgData name="marie-helene.noel@u-pec.fr" userId="S::urn:spo:guest#marie-helene.noel@u-pec.fr::" providerId="AD" clId="Web-{38B1C71C-A033-24C8-29AF-84DA4D87B09B}" dt="2025-11-19T16:15:25.846" v="98" actId="20577"/>
          <ac:spMkLst>
            <pc:docMk/>
            <pc:sldMk cId="2810240143" sldId="258"/>
            <ac:spMk id="16387" creationId="{00000000-0000-0000-0000-000000000000}"/>
          </ac:spMkLst>
        </pc:spChg>
      </pc:sldChg>
      <pc:sldChg chg="modSp">
        <pc:chgData name="marie-helene.noel@u-pec.fr" userId="S::urn:spo:guest#marie-helene.noel@u-pec.fr::" providerId="AD" clId="Web-{38B1C71C-A033-24C8-29AF-84DA4D87B09B}" dt="2025-11-19T16:36:57.227" v="107"/>
        <pc:sldMkLst>
          <pc:docMk/>
          <pc:sldMk cId="1269953186" sldId="265"/>
        </pc:sldMkLst>
        <pc:spChg chg="mod">
          <ac:chgData name="marie-helene.noel@u-pec.fr" userId="S::urn:spo:guest#marie-helene.noel@u-pec.fr::" providerId="AD" clId="Web-{38B1C71C-A033-24C8-29AF-84DA4D87B09B}" dt="2025-11-19T16:36:57.227" v="107"/>
          <ac:spMkLst>
            <pc:docMk/>
            <pc:sldMk cId="1269953186" sldId="265"/>
            <ac:spMk id="2" creationId="{00000000-0000-0000-0000-000000000000}"/>
          </ac:spMkLst>
        </pc:spChg>
        <pc:spChg chg="mod">
          <ac:chgData name="marie-helene.noel@u-pec.fr" userId="S::urn:spo:guest#marie-helene.noel@u-pec.fr::" providerId="AD" clId="Web-{38B1C71C-A033-24C8-29AF-84DA4D87B09B}" dt="2025-11-19T16:13:30.434" v="95" actId="20577"/>
          <ac:spMkLst>
            <pc:docMk/>
            <pc:sldMk cId="1269953186" sldId="265"/>
            <ac:spMk id="3" creationId="{00000000-0000-0000-0000-000000000000}"/>
          </ac:spMkLst>
        </pc:spChg>
      </pc:sldChg>
      <pc:sldChg chg="modSp">
        <pc:chgData name="marie-helene.noel@u-pec.fr" userId="S::urn:spo:guest#marie-helene.noel@u-pec.fr::" providerId="AD" clId="Web-{38B1C71C-A033-24C8-29AF-84DA4D87B09B}" dt="2025-11-19T16:37:10.196" v="108"/>
        <pc:sldMkLst>
          <pc:docMk/>
          <pc:sldMk cId="3597980669" sldId="268"/>
        </pc:sldMkLst>
        <pc:spChg chg="mod">
          <ac:chgData name="marie-helene.noel@u-pec.fr" userId="S::urn:spo:guest#marie-helene.noel@u-pec.fr::" providerId="AD" clId="Web-{38B1C71C-A033-24C8-29AF-84DA4D87B09B}" dt="2025-11-19T16:37:10.196" v="108"/>
          <ac:spMkLst>
            <pc:docMk/>
            <pc:sldMk cId="3597980669" sldId="268"/>
            <ac:spMk id="2" creationId="{00000000-0000-0000-0000-000000000000}"/>
          </ac:spMkLst>
        </pc:spChg>
      </pc:sldChg>
      <pc:sldChg chg="modSp">
        <pc:chgData name="marie-helene.noel@u-pec.fr" userId="S::urn:spo:guest#marie-helene.noel@u-pec.fr::" providerId="AD" clId="Web-{38B1C71C-A033-24C8-29AF-84DA4D87B09B}" dt="2025-11-19T16:37:32.338" v="109"/>
        <pc:sldMkLst>
          <pc:docMk/>
          <pc:sldMk cId="718966677" sldId="270"/>
        </pc:sldMkLst>
        <pc:spChg chg="mod">
          <ac:chgData name="marie-helene.noel@u-pec.fr" userId="S::urn:spo:guest#marie-helene.noel@u-pec.fr::" providerId="AD" clId="Web-{38B1C71C-A033-24C8-29AF-84DA4D87B09B}" dt="2025-11-19T16:37:32.338" v="109"/>
          <ac:spMkLst>
            <pc:docMk/>
            <pc:sldMk cId="718966677" sldId="270"/>
            <ac:spMk id="2" creationId="{00000000-0000-0000-0000-000000000000}"/>
          </ac:spMkLst>
        </pc:spChg>
      </pc:sldChg>
      <pc:sldChg chg="modAnim">
        <pc:chgData name="marie-helene.noel@u-pec.fr" userId="S::urn:spo:guest#marie-helene.noel@u-pec.fr::" providerId="AD" clId="Web-{38B1C71C-A033-24C8-29AF-84DA4D87B09B}" dt="2025-11-19T15:52:40.291" v="88"/>
        <pc:sldMkLst>
          <pc:docMk/>
          <pc:sldMk cId="1706728226" sldId="273"/>
        </pc:sldMkLst>
      </pc:sldChg>
      <pc:sldChg chg="modSp">
        <pc:chgData name="marie-helene.noel@u-pec.fr" userId="S::urn:spo:guest#marie-helene.noel@u-pec.fr::" providerId="AD" clId="Web-{38B1C71C-A033-24C8-29AF-84DA4D87B09B}" dt="2025-11-19T16:39:29.962" v="114" actId="14100"/>
        <pc:sldMkLst>
          <pc:docMk/>
          <pc:sldMk cId="2341827142" sldId="275"/>
        </pc:sldMkLst>
        <pc:spChg chg="mod">
          <ac:chgData name="marie-helene.noel@u-pec.fr" userId="S::urn:spo:guest#marie-helene.noel@u-pec.fr::" providerId="AD" clId="Web-{38B1C71C-A033-24C8-29AF-84DA4D87B09B}" dt="2025-11-19T16:39:29.962" v="114" actId="14100"/>
          <ac:spMkLst>
            <pc:docMk/>
            <pc:sldMk cId="2341827142" sldId="275"/>
            <ac:spMk id="5" creationId="{00000000-0000-0000-0000-000000000000}"/>
          </ac:spMkLst>
        </pc:spChg>
      </pc:sldChg>
      <pc:sldChg chg="modSp">
        <pc:chgData name="marie-helene.noel@u-pec.fr" userId="S::urn:spo:guest#marie-helene.noel@u-pec.fr::" providerId="AD" clId="Web-{38B1C71C-A033-24C8-29AF-84DA4D87B09B}" dt="2025-11-19T16:39:16.805" v="113"/>
        <pc:sldMkLst>
          <pc:docMk/>
          <pc:sldMk cId="2297010596" sldId="276"/>
        </pc:sldMkLst>
        <pc:spChg chg="mod">
          <ac:chgData name="marie-helene.noel@u-pec.fr" userId="S::urn:spo:guest#marie-helene.noel@u-pec.fr::" providerId="AD" clId="Web-{38B1C71C-A033-24C8-29AF-84DA4D87B09B}" dt="2025-11-19T16:39:16.805" v="113"/>
          <ac:spMkLst>
            <pc:docMk/>
            <pc:sldMk cId="2297010596" sldId="276"/>
            <ac:spMk id="8" creationId="{00000000-0000-0000-0000-000000000000}"/>
          </ac:spMkLst>
        </pc:spChg>
      </pc:sldChg>
      <pc:sldChg chg="modSp">
        <pc:chgData name="marie-helene.noel@u-pec.fr" userId="S::urn:spo:guest#marie-helene.noel@u-pec.fr::" providerId="AD" clId="Web-{38B1C71C-A033-24C8-29AF-84DA4D87B09B}" dt="2025-11-19T16:38:19.972" v="110"/>
        <pc:sldMkLst>
          <pc:docMk/>
          <pc:sldMk cId="828420901" sldId="279"/>
        </pc:sldMkLst>
        <pc:spChg chg="mod">
          <ac:chgData name="marie-helene.noel@u-pec.fr" userId="S::urn:spo:guest#marie-helene.noel@u-pec.fr::" providerId="AD" clId="Web-{38B1C71C-A033-24C8-29AF-84DA4D87B09B}" dt="2025-11-19T16:38:19.972" v="110"/>
          <ac:spMkLst>
            <pc:docMk/>
            <pc:sldMk cId="828420901" sldId="279"/>
            <ac:spMk id="2" creationId="{00000000-0000-0000-0000-000000000000}"/>
          </ac:spMkLst>
        </pc:spChg>
      </pc:sldChg>
      <pc:sldChg chg="modSp">
        <pc:chgData name="marie-helene.noel@u-pec.fr" userId="S::urn:spo:guest#marie-helene.noel@u-pec.fr::" providerId="AD" clId="Web-{38B1C71C-A033-24C8-29AF-84DA4D87B09B}" dt="2025-11-19T16:38:30.826" v="111"/>
        <pc:sldMkLst>
          <pc:docMk/>
          <pc:sldMk cId="4280831654" sldId="281"/>
        </pc:sldMkLst>
        <pc:spChg chg="mod">
          <ac:chgData name="marie-helene.noel@u-pec.fr" userId="S::urn:spo:guest#marie-helene.noel@u-pec.fr::" providerId="AD" clId="Web-{38B1C71C-A033-24C8-29AF-84DA4D87B09B}" dt="2025-11-19T16:38:30.826" v="111"/>
          <ac:spMkLst>
            <pc:docMk/>
            <pc:sldMk cId="4280831654" sldId="281"/>
            <ac:spMk id="4" creationId="{00000000-0000-0000-0000-000000000000}"/>
          </ac:spMkLst>
        </pc:spChg>
      </pc:sldChg>
      <pc:sldChg chg="modSp">
        <pc:chgData name="marie-helene.noel@u-pec.fr" userId="S::urn:spo:guest#marie-helene.noel@u-pec.fr::" providerId="AD" clId="Web-{38B1C71C-A033-24C8-29AF-84DA4D87B09B}" dt="2025-11-19T16:38:43.238" v="112"/>
        <pc:sldMkLst>
          <pc:docMk/>
          <pc:sldMk cId="1655232044" sldId="282"/>
        </pc:sldMkLst>
        <pc:spChg chg="mod">
          <ac:chgData name="marie-helene.noel@u-pec.fr" userId="S::urn:spo:guest#marie-helene.noel@u-pec.fr::" providerId="AD" clId="Web-{38B1C71C-A033-24C8-29AF-84DA4D87B09B}" dt="2025-11-19T16:38:43.238" v="112"/>
          <ac:spMkLst>
            <pc:docMk/>
            <pc:sldMk cId="1655232044" sldId="282"/>
            <ac:spMk id="4" creationId="{00000000-0000-0000-0000-000000000000}"/>
          </ac:spMkLst>
        </pc:spChg>
      </pc:sldChg>
      <pc:sldChg chg="delAnim">
        <pc:chgData name="marie-helene.noel@u-pec.fr" userId="S::urn:spo:guest#marie-helene.noel@u-pec.fr::" providerId="AD" clId="Web-{38B1C71C-A033-24C8-29AF-84DA4D87B09B}" dt="2025-11-19T15:30:34.434" v="10"/>
        <pc:sldMkLst>
          <pc:docMk/>
          <pc:sldMk cId="2015160253" sldId="283"/>
        </pc:sldMkLst>
      </pc:sldChg>
      <pc:sldChg chg="delAnim">
        <pc:chgData name="marie-helene.noel@u-pec.fr" userId="S::urn:spo:guest#marie-helene.noel@u-pec.fr::" providerId="AD" clId="Web-{38B1C71C-A033-24C8-29AF-84DA4D87B09B}" dt="2025-11-19T15:28:16.788" v="0"/>
        <pc:sldMkLst>
          <pc:docMk/>
          <pc:sldMk cId="2338961202" sldId="285"/>
        </pc:sldMkLst>
      </pc:sldChg>
      <pc:sldChg chg="modSp ord">
        <pc:chgData name="marie-helene.noel@u-pec.fr" userId="S::urn:spo:guest#marie-helene.noel@u-pec.fr::" providerId="AD" clId="Web-{38B1C71C-A033-24C8-29AF-84DA4D87B09B}" dt="2025-11-19T16:39:57.993" v="116"/>
        <pc:sldMkLst>
          <pc:docMk/>
          <pc:sldMk cId="2666904692" sldId="286"/>
        </pc:sldMkLst>
        <pc:spChg chg="mod">
          <ac:chgData name="marie-helene.noel@u-pec.fr" userId="S::urn:spo:guest#marie-helene.noel@u-pec.fr::" providerId="AD" clId="Web-{38B1C71C-A033-24C8-29AF-84DA4D87B09B}" dt="2025-11-19T16:39:57.993" v="116"/>
          <ac:spMkLst>
            <pc:docMk/>
            <pc:sldMk cId="2666904692" sldId="286"/>
            <ac:spMk id="8" creationId="{00000000-0000-0000-0000-000000000000}"/>
          </ac:spMkLst>
        </pc:spChg>
      </pc:sldChg>
      <pc:sldChg chg="modSp ord">
        <pc:chgData name="marie-helene.noel@u-pec.fr" userId="S::urn:spo:guest#marie-helene.noel@u-pec.fr::" providerId="AD" clId="Web-{38B1C71C-A033-24C8-29AF-84DA4D87B09B}" dt="2025-11-19T16:40:09.197" v="117"/>
        <pc:sldMkLst>
          <pc:docMk/>
          <pc:sldMk cId="1701683407" sldId="287"/>
        </pc:sldMkLst>
        <pc:spChg chg="mod">
          <ac:chgData name="marie-helene.noel@u-pec.fr" userId="S::urn:spo:guest#marie-helene.noel@u-pec.fr::" providerId="AD" clId="Web-{38B1C71C-A033-24C8-29AF-84DA4D87B09B}" dt="2025-11-19T16:40:09.197" v="117"/>
          <ac:spMkLst>
            <pc:docMk/>
            <pc:sldMk cId="1701683407" sldId="287"/>
            <ac:spMk id="2" creationId="{00000000-0000-0000-0000-000000000000}"/>
          </ac:spMkLst>
        </pc:spChg>
      </pc:sldChg>
      <pc:sldChg chg="modSp">
        <pc:chgData name="marie-helene.noel@u-pec.fr" userId="S::urn:spo:guest#marie-helene.noel@u-pec.fr::" providerId="AD" clId="Web-{38B1C71C-A033-24C8-29AF-84DA4D87B09B}" dt="2025-11-19T16:35:51.193" v="106" actId="20577"/>
        <pc:sldMkLst>
          <pc:docMk/>
          <pc:sldMk cId="3706051418" sldId="288"/>
        </pc:sldMkLst>
        <pc:spChg chg="mod">
          <ac:chgData name="marie-helene.noel@u-pec.fr" userId="S::urn:spo:guest#marie-helene.noel@u-pec.fr::" providerId="AD" clId="Web-{38B1C71C-A033-24C8-29AF-84DA4D87B09B}" dt="2025-11-19T16:35:37.848" v="105" actId="20577"/>
          <ac:spMkLst>
            <pc:docMk/>
            <pc:sldMk cId="3706051418" sldId="288"/>
            <ac:spMk id="8" creationId="{00000000-0000-0000-0000-000000000000}"/>
          </ac:spMkLst>
        </pc:spChg>
        <pc:spChg chg="mod">
          <ac:chgData name="marie-helene.noel@u-pec.fr" userId="S::urn:spo:guest#marie-helene.noel@u-pec.fr::" providerId="AD" clId="Web-{38B1C71C-A033-24C8-29AF-84DA4D87B09B}" dt="2025-11-19T16:35:29.285" v="104" actId="20577"/>
          <ac:spMkLst>
            <pc:docMk/>
            <pc:sldMk cId="3706051418" sldId="288"/>
            <ac:spMk id="11" creationId="{00000000-0000-0000-0000-000000000000}"/>
          </ac:spMkLst>
        </pc:spChg>
        <pc:spChg chg="mod">
          <ac:chgData name="marie-helene.noel@u-pec.fr" userId="S::urn:spo:guest#marie-helene.noel@u-pec.fr::" providerId="AD" clId="Web-{38B1C71C-A033-24C8-29AF-84DA4D87B09B}" dt="2025-11-19T16:35:16.253" v="103" actId="20577"/>
          <ac:spMkLst>
            <pc:docMk/>
            <pc:sldMk cId="3706051418" sldId="288"/>
            <ac:spMk id="14" creationId="{00000000-0000-0000-0000-000000000000}"/>
          </ac:spMkLst>
        </pc:spChg>
        <pc:spChg chg="mod">
          <ac:chgData name="marie-helene.noel@u-pec.fr" userId="S::urn:spo:guest#marie-helene.noel@u-pec.fr::" providerId="AD" clId="Web-{38B1C71C-A033-24C8-29AF-84DA4D87B09B}" dt="2025-11-19T16:35:51.193" v="106" actId="20577"/>
          <ac:spMkLst>
            <pc:docMk/>
            <pc:sldMk cId="3706051418" sldId="288"/>
            <ac:spMk id="22" creationId="{00000000-0000-0000-0000-000000000000}"/>
          </ac:spMkLst>
        </pc:spChg>
      </pc:sldChg>
      <pc:sldChg chg="modSp">
        <pc:chgData name="marie-helene.noel@u-pec.fr" userId="S::urn:spo:guest#marie-helene.noel@u-pec.fr::" providerId="AD" clId="Web-{38B1C71C-A033-24C8-29AF-84DA4D87B09B}" dt="2025-11-19T16:39:39.759" v="115"/>
        <pc:sldMkLst>
          <pc:docMk/>
          <pc:sldMk cId="1132819804" sldId="289"/>
        </pc:sldMkLst>
        <pc:spChg chg="mod">
          <ac:chgData name="marie-helene.noel@u-pec.fr" userId="S::urn:spo:guest#marie-helene.noel@u-pec.fr::" providerId="AD" clId="Web-{38B1C71C-A033-24C8-29AF-84DA4D87B09B}" dt="2025-11-19T16:39:39.759" v="115"/>
          <ac:spMkLst>
            <pc:docMk/>
            <pc:sldMk cId="1132819804" sldId="289"/>
            <ac:spMk id="2" creationId="{9CF702DF-8E9F-60E8-C2A2-8BCF061766F0}"/>
          </ac:spMkLst>
        </pc:spChg>
      </pc:sldChg>
    </pc:docChg>
  </pc:docChgLst>
  <pc:docChgLst>
    <pc:chgData name="Maria Castillo" userId="989fe44f-8bb5-4a44-9db6-541fd0a6bdf4" providerId="ADAL" clId="{5CB83DDB-4088-4F03-881A-3AA2A52C3C40}"/>
    <pc:docChg chg="undo custSel modSld">
      <pc:chgData name="Maria Castillo" userId="989fe44f-8bb5-4a44-9db6-541fd0a6bdf4" providerId="ADAL" clId="{5CB83DDB-4088-4F03-881A-3AA2A52C3C40}" dt="2025-10-23T12:00:13.992" v="346" actId="478"/>
      <pc:docMkLst>
        <pc:docMk/>
      </pc:docMkLst>
      <pc:sldChg chg="addSp delSp modSp mod">
        <pc:chgData name="Maria Castillo" userId="989fe44f-8bb5-4a44-9db6-541fd0a6bdf4" providerId="ADAL" clId="{5CB83DDB-4088-4F03-881A-3AA2A52C3C40}" dt="2025-10-23T12:00:13.992" v="346" actId="478"/>
        <pc:sldMkLst>
          <pc:docMk/>
          <pc:sldMk cId="2995726238" sldId="261"/>
        </pc:sldMkLst>
        <pc:spChg chg="mod">
          <ac:chgData name="Maria Castillo" userId="989fe44f-8bb5-4a44-9db6-541fd0a6bdf4" providerId="ADAL" clId="{5CB83DDB-4088-4F03-881A-3AA2A52C3C40}" dt="2025-10-23T11:59:53.909" v="341" actId="20577"/>
          <ac:spMkLst>
            <pc:docMk/>
            <pc:sldMk cId="2995726238" sldId="261"/>
            <ac:spMk id="4" creationId="{56A347D5-4143-C170-EC50-F959A900005C}"/>
          </ac:spMkLst>
        </pc:spChg>
        <pc:spChg chg="mod">
          <ac:chgData name="Maria Castillo" userId="989fe44f-8bb5-4a44-9db6-541fd0a6bdf4" providerId="ADAL" clId="{5CB83DDB-4088-4F03-881A-3AA2A52C3C40}" dt="2025-10-23T12:00:04.671" v="343" actId="313"/>
          <ac:spMkLst>
            <pc:docMk/>
            <pc:sldMk cId="2995726238" sldId="261"/>
            <ac:spMk id="13" creationId="{B4D4E6EA-05A7-E7D4-1C21-3FC481A1E06D}"/>
          </ac:spMkLst>
        </pc:spChg>
        <pc:spChg chg="mod">
          <ac:chgData name="Maria Castillo" userId="989fe44f-8bb5-4a44-9db6-541fd0a6bdf4" providerId="ADAL" clId="{5CB83DDB-4088-4F03-881A-3AA2A52C3C40}" dt="2025-10-23T11:55:20.500" v="330" actId="20577"/>
          <ac:spMkLst>
            <pc:docMk/>
            <pc:sldMk cId="2995726238" sldId="261"/>
            <ac:spMk id="16" creationId="{CE8C7D37-E74F-4AA6-B55C-BB4ADD158666}"/>
          </ac:spMkLst>
        </pc:spChg>
        <pc:spChg chg="mod">
          <ac:chgData name="Maria Castillo" userId="989fe44f-8bb5-4a44-9db6-541fd0a6bdf4" providerId="ADAL" clId="{5CB83DDB-4088-4F03-881A-3AA2A52C3C40}" dt="2025-10-23T11:55:27.976" v="331" actId="313"/>
          <ac:spMkLst>
            <pc:docMk/>
            <pc:sldMk cId="2995726238" sldId="261"/>
            <ac:spMk id="20" creationId="{092AE6EA-07F4-BF8E-D2E3-423A6C8E4463}"/>
          </ac:spMkLst>
        </pc:spChg>
        <pc:picChg chg="mod">
          <ac:chgData name="Maria Castillo" userId="989fe44f-8bb5-4a44-9db6-541fd0a6bdf4" providerId="ADAL" clId="{5CB83DDB-4088-4F03-881A-3AA2A52C3C40}" dt="2025-10-23T11:44:27.935" v="23" actId="1076"/>
          <ac:picMkLst>
            <pc:docMk/>
            <pc:sldMk cId="2995726238" sldId="261"/>
            <ac:picMk id="18" creationId="{E8188828-A8E6-2F73-19C4-5AE2DB51C117}"/>
          </ac:picMkLst>
        </pc:picChg>
        <pc:picChg chg="mod">
          <ac:chgData name="Maria Castillo" userId="989fe44f-8bb5-4a44-9db6-541fd0a6bdf4" providerId="ADAL" clId="{5CB83DDB-4088-4F03-881A-3AA2A52C3C40}" dt="2025-10-23T11:45:03.143" v="49" actId="1076"/>
          <ac:picMkLst>
            <pc:docMk/>
            <pc:sldMk cId="2995726238" sldId="261"/>
            <ac:picMk id="27" creationId="{29C2D4C9-8DFD-8B12-4BB8-6EB5FF45EA20}"/>
          </ac:picMkLst>
        </pc:picChg>
        <pc:picChg chg="mod">
          <ac:chgData name="Maria Castillo" userId="989fe44f-8bb5-4a44-9db6-541fd0a6bdf4" providerId="ADAL" clId="{5CB83DDB-4088-4F03-881A-3AA2A52C3C40}" dt="2025-10-23T11:44:47.911" v="37" actId="1076"/>
          <ac:picMkLst>
            <pc:docMk/>
            <pc:sldMk cId="2995726238" sldId="261"/>
            <ac:picMk id="33" creationId="{353A1DFD-4E0B-4002-2305-13AAFEB0738E}"/>
          </ac:picMkLst>
        </pc:picChg>
      </pc:sldChg>
    </pc:docChg>
  </pc:docChgLst>
  <pc:docChgLst>
    <pc:chgData name="marie-helene.noel@u-pec.fr" userId="S::urn:spo:guest#marie-helene.noel@u-pec.fr::" providerId="AD" clId="Web-{1FE6080C-C6D7-CCD9-C95E-68F9108AB21A}"/>
    <pc:docChg chg="modSld">
      <pc:chgData name="marie-helene.noel@u-pec.fr" userId="S::urn:spo:guest#marie-helene.noel@u-pec.fr::" providerId="AD" clId="Web-{1FE6080C-C6D7-CCD9-C95E-68F9108AB21A}" dt="2025-11-19T23:11:49.789" v="1"/>
      <pc:docMkLst>
        <pc:docMk/>
      </pc:docMkLst>
      <pc:sldChg chg="delAnim">
        <pc:chgData name="marie-helene.noel@u-pec.fr" userId="S::urn:spo:guest#marie-helene.noel@u-pec.fr::" providerId="AD" clId="Web-{1FE6080C-C6D7-CCD9-C95E-68F9108AB21A}" dt="2025-11-19T23:11:49.789" v="1"/>
        <pc:sldMkLst>
          <pc:docMk/>
          <pc:sldMk cId="828420901" sldId="279"/>
        </pc:sldMkLst>
      </pc:sldChg>
    </pc:docChg>
  </pc:docChgLst>
  <pc:docChgLst>
    <pc:chgData name="marie-helene.noel@u-pec.fr" userId="S::urn:spo:guest#marie-helene.noel@u-pec.fr::" providerId="AD" clId="Web-{71F49BED-41B9-6B77-8931-C9DBC939481C}"/>
    <pc:docChg chg="addSld delSld modSld">
      <pc:chgData name="marie-helene.noel@u-pec.fr" userId="S::urn:spo:guest#marie-helene.noel@u-pec.fr::" providerId="AD" clId="Web-{71F49BED-41B9-6B77-8931-C9DBC939481C}" dt="2025-11-19T11:07:32.254" v="632" actId="20577"/>
      <pc:docMkLst>
        <pc:docMk/>
      </pc:docMkLst>
      <pc:sldChg chg="modSp">
        <pc:chgData name="marie-helene.noel@u-pec.fr" userId="S::urn:spo:guest#marie-helene.noel@u-pec.fr::" providerId="AD" clId="Web-{71F49BED-41B9-6B77-8931-C9DBC939481C}" dt="2025-11-19T09:47:15.901" v="330"/>
        <pc:sldMkLst>
          <pc:docMk/>
          <pc:sldMk cId="2810240143" sldId="258"/>
        </pc:sldMkLst>
        <pc:spChg chg="mod">
          <ac:chgData name="marie-helene.noel@u-pec.fr" userId="S::urn:spo:guest#marie-helene.noel@u-pec.fr::" providerId="AD" clId="Web-{71F49BED-41B9-6B77-8931-C9DBC939481C}" dt="2025-11-19T09:47:09.636" v="329"/>
          <ac:spMkLst>
            <pc:docMk/>
            <pc:sldMk cId="2810240143" sldId="258"/>
            <ac:spMk id="2" creationId="{00000000-0000-0000-0000-000000000000}"/>
          </ac:spMkLst>
        </pc:spChg>
        <pc:spChg chg="mod">
          <ac:chgData name="marie-helene.noel@u-pec.fr" userId="S::urn:spo:guest#marie-helene.noel@u-pec.fr::" providerId="AD" clId="Web-{71F49BED-41B9-6B77-8931-C9DBC939481C}" dt="2025-11-19T09:47:15.901" v="330"/>
          <ac:spMkLst>
            <pc:docMk/>
            <pc:sldMk cId="2810240143" sldId="258"/>
            <ac:spMk id="16387" creationId="{00000000-0000-0000-0000-000000000000}"/>
          </ac:spMkLst>
        </pc:spChg>
      </pc:sldChg>
      <pc:sldChg chg="modSp">
        <pc:chgData name="marie-helene.noel@u-pec.fr" userId="S::urn:spo:guest#marie-helene.noel@u-pec.fr::" providerId="AD" clId="Web-{71F49BED-41B9-6B77-8931-C9DBC939481C}" dt="2025-11-19T09:47:02.151" v="328"/>
        <pc:sldMkLst>
          <pc:docMk/>
          <pc:sldMk cId="1100179053" sldId="259"/>
        </pc:sldMkLst>
        <pc:spChg chg="mod">
          <ac:chgData name="marie-helene.noel@u-pec.fr" userId="S::urn:spo:guest#marie-helene.noel@u-pec.fr::" providerId="AD" clId="Web-{71F49BED-41B9-6B77-8931-C9DBC939481C}" dt="2025-11-19T09:47:02.151" v="328"/>
          <ac:spMkLst>
            <pc:docMk/>
            <pc:sldMk cId="1100179053" sldId="259"/>
            <ac:spMk id="2" creationId="{00000000-0000-0000-0000-000000000000}"/>
          </ac:spMkLst>
        </pc:spChg>
      </pc:sldChg>
      <pc:sldChg chg="modSp">
        <pc:chgData name="marie-helene.noel@u-pec.fr" userId="S::urn:spo:guest#marie-helene.noel@u-pec.fr::" providerId="AD" clId="Web-{71F49BED-41B9-6B77-8931-C9DBC939481C}" dt="2025-11-19T09:45:37.229" v="317"/>
        <pc:sldMkLst>
          <pc:docMk/>
          <pc:sldMk cId="2201272661" sldId="260"/>
        </pc:sldMkLst>
        <pc:spChg chg="mod">
          <ac:chgData name="marie-helene.noel@u-pec.fr" userId="S::urn:spo:guest#marie-helene.noel@u-pec.fr::" providerId="AD" clId="Web-{71F49BED-41B9-6B77-8931-C9DBC939481C}" dt="2025-11-19T09:45:37.229" v="317"/>
          <ac:spMkLst>
            <pc:docMk/>
            <pc:sldMk cId="2201272661" sldId="260"/>
            <ac:spMk id="2" creationId="{00000000-0000-0000-0000-000000000000}"/>
          </ac:spMkLst>
        </pc:spChg>
      </pc:sldChg>
      <pc:sldChg chg="modSp">
        <pc:chgData name="marie-helene.noel@u-pec.fr" userId="S::urn:spo:guest#marie-helene.noel@u-pec.fr::" providerId="AD" clId="Web-{71F49BED-41B9-6B77-8931-C9DBC939481C}" dt="2025-11-19T09:49:44.361" v="358" actId="1076"/>
        <pc:sldMkLst>
          <pc:docMk/>
          <pc:sldMk cId="2995726238" sldId="261"/>
        </pc:sldMkLst>
        <pc:spChg chg="mod">
          <ac:chgData name="marie-helene.noel@u-pec.fr" userId="S::urn:spo:guest#marie-helene.noel@u-pec.fr::" providerId="AD" clId="Web-{71F49BED-41B9-6B77-8931-C9DBC939481C}" dt="2025-11-19T09:49:02.561" v="341"/>
          <ac:spMkLst>
            <pc:docMk/>
            <pc:sldMk cId="2995726238" sldId="261"/>
            <ac:spMk id="4" creationId="{56A347D5-4143-C170-EC50-F959A900005C}"/>
          </ac:spMkLst>
        </pc:spChg>
        <pc:spChg chg="mod">
          <ac:chgData name="marie-helene.noel@u-pec.fr" userId="S::urn:spo:guest#marie-helene.noel@u-pec.fr::" providerId="AD" clId="Web-{71F49BED-41B9-6B77-8931-C9DBC939481C}" dt="2025-11-19T09:48:46.826" v="339" actId="1076"/>
          <ac:spMkLst>
            <pc:docMk/>
            <pc:sldMk cId="2995726238" sldId="261"/>
            <ac:spMk id="13" creationId="{B4D4E6EA-05A7-E7D4-1C21-3FC481A1E06D}"/>
          </ac:spMkLst>
        </pc:spChg>
        <pc:spChg chg="mod">
          <ac:chgData name="marie-helene.noel@u-pec.fr" userId="S::urn:spo:guest#marie-helene.noel@u-pec.fr::" providerId="AD" clId="Web-{71F49BED-41B9-6B77-8931-C9DBC939481C}" dt="2025-11-19T09:49:08.812" v="342"/>
          <ac:spMkLst>
            <pc:docMk/>
            <pc:sldMk cId="2995726238" sldId="261"/>
            <ac:spMk id="16" creationId="{CE8C7D37-E74F-4AA6-B55C-BB4ADD158666}"/>
          </ac:spMkLst>
        </pc:spChg>
        <pc:spChg chg="mod">
          <ac:chgData name="marie-helene.noel@u-pec.fr" userId="S::urn:spo:guest#marie-helene.noel@u-pec.fr::" providerId="AD" clId="Web-{71F49BED-41B9-6B77-8931-C9DBC939481C}" dt="2025-11-19T09:49:44.361" v="358" actId="1076"/>
          <ac:spMkLst>
            <pc:docMk/>
            <pc:sldMk cId="2995726238" sldId="261"/>
            <ac:spMk id="20" creationId="{092AE6EA-07F4-BF8E-D2E3-423A6C8E4463}"/>
          </ac:spMkLst>
        </pc:spChg>
      </pc:sldChg>
      <pc:sldChg chg="modSp">
        <pc:chgData name="marie-helene.noel@u-pec.fr" userId="S::urn:spo:guest#marie-helene.noel@u-pec.fr::" providerId="AD" clId="Web-{71F49BED-41B9-6B77-8931-C9DBC939481C}" dt="2025-11-19T10:19:57.204" v="394"/>
        <pc:sldMkLst>
          <pc:docMk/>
          <pc:sldMk cId="777692096" sldId="263"/>
        </pc:sldMkLst>
        <pc:spChg chg="mod">
          <ac:chgData name="marie-helene.noel@u-pec.fr" userId="S::urn:spo:guest#marie-helene.noel@u-pec.fr::" providerId="AD" clId="Web-{71F49BED-41B9-6B77-8931-C9DBC939481C}" dt="2025-11-19T10:19:57.204" v="394"/>
          <ac:spMkLst>
            <pc:docMk/>
            <pc:sldMk cId="777692096" sldId="263"/>
            <ac:spMk id="2" creationId="{00000000-0000-0000-0000-000000000000}"/>
          </ac:spMkLst>
        </pc:spChg>
      </pc:sldChg>
      <pc:sldChg chg="modSp">
        <pc:chgData name="marie-helene.noel@u-pec.fr" userId="S::urn:spo:guest#marie-helene.noel@u-pec.fr::" providerId="AD" clId="Web-{71F49BED-41B9-6B77-8931-C9DBC939481C}" dt="2025-11-19T09:46:35.573" v="325"/>
        <pc:sldMkLst>
          <pc:docMk/>
          <pc:sldMk cId="1269953186" sldId="265"/>
        </pc:sldMkLst>
        <pc:spChg chg="mod">
          <ac:chgData name="marie-helene.noel@u-pec.fr" userId="S::urn:spo:guest#marie-helene.noel@u-pec.fr::" providerId="AD" clId="Web-{71F49BED-41B9-6B77-8931-C9DBC939481C}" dt="2025-11-19T09:46:30.979" v="324"/>
          <ac:spMkLst>
            <pc:docMk/>
            <pc:sldMk cId="1269953186" sldId="265"/>
            <ac:spMk id="2" creationId="{00000000-0000-0000-0000-000000000000}"/>
          </ac:spMkLst>
        </pc:spChg>
        <pc:spChg chg="mod">
          <ac:chgData name="marie-helene.noel@u-pec.fr" userId="S::urn:spo:guest#marie-helene.noel@u-pec.fr::" providerId="AD" clId="Web-{71F49BED-41B9-6B77-8931-C9DBC939481C}" dt="2025-11-19T09:46:35.573" v="325"/>
          <ac:spMkLst>
            <pc:docMk/>
            <pc:sldMk cId="1269953186" sldId="265"/>
            <ac:spMk id="3" creationId="{00000000-0000-0000-0000-000000000000}"/>
          </ac:spMkLst>
        </pc:spChg>
      </pc:sldChg>
      <pc:sldChg chg="del">
        <pc:chgData name="marie-helene.noel@u-pec.fr" userId="S::urn:spo:guest#marie-helene.noel@u-pec.fr::" providerId="AD" clId="Web-{71F49BED-41B9-6B77-8931-C9DBC939481C}" dt="2025-11-19T09:07:14.837" v="57"/>
        <pc:sldMkLst>
          <pc:docMk/>
          <pc:sldMk cId="4191336508" sldId="266"/>
        </pc:sldMkLst>
      </pc:sldChg>
      <pc:sldChg chg="modSp">
        <pc:chgData name="marie-helene.noel@u-pec.fr" userId="S::urn:spo:guest#marie-helene.noel@u-pec.fr::" providerId="AD" clId="Web-{71F49BED-41B9-6B77-8931-C9DBC939481C}" dt="2025-11-19T09:46:16.776" v="322"/>
        <pc:sldMkLst>
          <pc:docMk/>
          <pc:sldMk cId="3597980669" sldId="268"/>
        </pc:sldMkLst>
        <pc:spChg chg="mod">
          <ac:chgData name="marie-helene.noel@u-pec.fr" userId="S::urn:spo:guest#marie-helene.noel@u-pec.fr::" providerId="AD" clId="Web-{71F49BED-41B9-6B77-8931-C9DBC939481C}" dt="2025-11-19T09:46:11.416" v="321"/>
          <ac:spMkLst>
            <pc:docMk/>
            <pc:sldMk cId="3597980669" sldId="268"/>
            <ac:spMk id="2" creationId="{00000000-0000-0000-0000-000000000000}"/>
          </ac:spMkLst>
        </pc:spChg>
        <pc:spChg chg="mod">
          <ac:chgData name="marie-helene.noel@u-pec.fr" userId="S::urn:spo:guest#marie-helene.noel@u-pec.fr::" providerId="AD" clId="Web-{71F49BED-41B9-6B77-8931-C9DBC939481C}" dt="2025-11-19T09:46:16.776" v="322"/>
          <ac:spMkLst>
            <pc:docMk/>
            <pc:sldMk cId="3597980669" sldId="268"/>
            <ac:spMk id="5" creationId="{00000000-0000-0000-0000-000000000000}"/>
          </ac:spMkLst>
        </pc:spChg>
      </pc:sldChg>
      <pc:sldChg chg="modSp">
        <pc:chgData name="marie-helene.noel@u-pec.fr" userId="S::urn:spo:guest#marie-helene.noel@u-pec.fr::" providerId="AD" clId="Web-{71F49BED-41B9-6B77-8931-C9DBC939481C}" dt="2025-11-19T09:45:53.854" v="319"/>
        <pc:sldMkLst>
          <pc:docMk/>
          <pc:sldMk cId="3298663460" sldId="269"/>
        </pc:sldMkLst>
        <pc:spChg chg="mod">
          <ac:chgData name="marie-helene.noel@u-pec.fr" userId="S::urn:spo:guest#marie-helene.noel@u-pec.fr::" providerId="AD" clId="Web-{71F49BED-41B9-6B77-8931-C9DBC939481C}" dt="2025-11-19T09:45:48.197" v="318"/>
          <ac:spMkLst>
            <pc:docMk/>
            <pc:sldMk cId="3298663460" sldId="269"/>
            <ac:spMk id="2" creationId="{00000000-0000-0000-0000-000000000000}"/>
          </ac:spMkLst>
        </pc:spChg>
        <pc:spChg chg="mod">
          <ac:chgData name="marie-helene.noel@u-pec.fr" userId="S::urn:spo:guest#marie-helene.noel@u-pec.fr::" providerId="AD" clId="Web-{71F49BED-41B9-6B77-8931-C9DBC939481C}" dt="2025-11-19T09:45:53.854" v="319"/>
          <ac:spMkLst>
            <pc:docMk/>
            <pc:sldMk cId="3298663460" sldId="269"/>
            <ac:spMk id="3" creationId="{00000000-0000-0000-0000-000000000000}"/>
          </ac:spMkLst>
        </pc:spChg>
      </pc:sldChg>
      <pc:sldChg chg="modSp">
        <pc:chgData name="marie-helene.noel@u-pec.fr" userId="S::urn:spo:guest#marie-helene.noel@u-pec.fr::" providerId="AD" clId="Web-{71F49BED-41B9-6B77-8931-C9DBC939481C}" dt="2025-11-19T09:45:14.619" v="315" actId="1076"/>
        <pc:sldMkLst>
          <pc:docMk/>
          <pc:sldMk cId="718966677" sldId="270"/>
        </pc:sldMkLst>
        <pc:spChg chg="mod">
          <ac:chgData name="marie-helene.noel@u-pec.fr" userId="S::urn:spo:guest#marie-helene.noel@u-pec.fr::" providerId="AD" clId="Web-{71F49BED-41B9-6B77-8931-C9DBC939481C}" dt="2025-11-19T09:44:28.321" v="302"/>
          <ac:spMkLst>
            <pc:docMk/>
            <pc:sldMk cId="718966677" sldId="270"/>
            <ac:spMk id="2" creationId="{00000000-0000-0000-0000-000000000000}"/>
          </ac:spMkLst>
        </pc:spChg>
        <pc:spChg chg="mod">
          <ac:chgData name="marie-helene.noel@u-pec.fr" userId="S::urn:spo:guest#marie-helene.noel@u-pec.fr::" providerId="AD" clId="Web-{71F49BED-41B9-6B77-8931-C9DBC939481C}" dt="2025-11-19T09:44:45.947" v="303"/>
          <ac:spMkLst>
            <pc:docMk/>
            <pc:sldMk cId="718966677" sldId="270"/>
            <ac:spMk id="12" creationId="{00000000-0000-0000-0000-000000000000}"/>
          </ac:spMkLst>
        </pc:spChg>
        <pc:spChg chg="mod">
          <ac:chgData name="marie-helene.noel@u-pec.fr" userId="S::urn:spo:guest#marie-helene.noel@u-pec.fr::" providerId="AD" clId="Web-{71F49BED-41B9-6B77-8931-C9DBC939481C}" dt="2025-11-19T09:44:45.947" v="304"/>
          <ac:spMkLst>
            <pc:docMk/>
            <pc:sldMk cId="718966677" sldId="270"/>
            <ac:spMk id="13" creationId="{00000000-0000-0000-0000-000000000000}"/>
          </ac:spMkLst>
        </pc:spChg>
        <pc:spChg chg="mod">
          <ac:chgData name="marie-helene.noel@u-pec.fr" userId="S::urn:spo:guest#marie-helene.noel@u-pec.fr::" providerId="AD" clId="Web-{71F49BED-41B9-6B77-8931-C9DBC939481C}" dt="2025-11-19T09:44:45.947" v="305"/>
          <ac:spMkLst>
            <pc:docMk/>
            <pc:sldMk cId="718966677" sldId="270"/>
            <ac:spMk id="14" creationId="{00000000-0000-0000-0000-000000000000}"/>
          </ac:spMkLst>
        </pc:spChg>
        <pc:spChg chg="mod">
          <ac:chgData name="marie-helene.noel@u-pec.fr" userId="S::urn:spo:guest#marie-helene.noel@u-pec.fr::" providerId="AD" clId="Web-{71F49BED-41B9-6B77-8931-C9DBC939481C}" dt="2025-11-19T09:44:46.087" v="306"/>
          <ac:spMkLst>
            <pc:docMk/>
            <pc:sldMk cId="718966677" sldId="270"/>
            <ac:spMk id="15" creationId="{00000000-0000-0000-0000-000000000000}"/>
          </ac:spMkLst>
        </pc:spChg>
        <pc:spChg chg="mod">
          <ac:chgData name="marie-helene.noel@u-pec.fr" userId="S::urn:spo:guest#marie-helene.noel@u-pec.fr::" providerId="AD" clId="Web-{71F49BED-41B9-6B77-8931-C9DBC939481C}" dt="2025-11-19T09:45:14.619" v="315" actId="1076"/>
          <ac:spMkLst>
            <pc:docMk/>
            <pc:sldMk cId="718966677" sldId="270"/>
            <ac:spMk id="16" creationId="{00000000-0000-0000-0000-000000000000}"/>
          </ac:spMkLst>
        </pc:spChg>
        <pc:graphicFrameChg chg="mod modGraphic">
          <ac:chgData name="marie-helene.noel@u-pec.fr" userId="S::urn:spo:guest#marie-helene.noel@u-pec.fr::" providerId="AD" clId="Web-{71F49BED-41B9-6B77-8931-C9DBC939481C}" dt="2025-11-19T09:45:01.822" v="313"/>
          <ac:graphicFrameMkLst>
            <pc:docMk/>
            <pc:sldMk cId="718966677" sldId="270"/>
            <ac:graphicFrameMk id="7" creationId="{00000000-0000-0000-0000-000000000000}"/>
          </ac:graphicFrameMkLst>
        </pc:graphicFrameChg>
      </pc:sldChg>
      <pc:sldChg chg="modSp">
        <pc:chgData name="marie-helene.noel@u-pec.fr" userId="S::urn:spo:guest#marie-helene.noel@u-pec.fr::" providerId="AD" clId="Web-{71F49BED-41B9-6B77-8931-C9DBC939481C}" dt="2025-11-19T09:44:08.977" v="300" actId="14100"/>
        <pc:sldMkLst>
          <pc:docMk/>
          <pc:sldMk cId="1958218578" sldId="271"/>
        </pc:sldMkLst>
        <pc:spChg chg="mod">
          <ac:chgData name="marie-helene.noel@u-pec.fr" userId="S::urn:spo:guest#marie-helene.noel@u-pec.fr::" providerId="AD" clId="Web-{71F49BED-41B9-6B77-8931-C9DBC939481C}" dt="2025-11-19T09:43:50.571" v="297" actId="14100"/>
          <ac:spMkLst>
            <pc:docMk/>
            <pc:sldMk cId="1958218578" sldId="271"/>
            <ac:spMk id="7" creationId="{00000000-0000-0000-0000-000000000000}"/>
          </ac:spMkLst>
        </pc:spChg>
        <pc:spChg chg="mod">
          <ac:chgData name="marie-helene.noel@u-pec.fr" userId="S::urn:spo:guest#marie-helene.noel@u-pec.fr::" providerId="AD" clId="Web-{71F49BED-41B9-6B77-8931-C9DBC939481C}" dt="2025-11-19T09:44:08.977" v="300" actId="14100"/>
          <ac:spMkLst>
            <pc:docMk/>
            <pc:sldMk cId="1958218578" sldId="271"/>
            <ac:spMk id="8" creationId="{00000000-0000-0000-0000-000000000000}"/>
          </ac:spMkLst>
        </pc:spChg>
        <pc:spChg chg="mod">
          <ac:chgData name="marie-helene.noel@u-pec.fr" userId="S::urn:spo:guest#marie-helene.noel@u-pec.fr::" providerId="AD" clId="Web-{71F49BED-41B9-6B77-8931-C9DBC939481C}" dt="2025-11-19T09:43:57.305" v="298"/>
          <ac:spMkLst>
            <pc:docMk/>
            <pc:sldMk cId="1958218578" sldId="271"/>
            <ac:spMk id="9" creationId="{E288FE5C-5627-45C8-A1BF-5049DE835ECD}"/>
          </ac:spMkLst>
        </pc:spChg>
      </pc:sldChg>
      <pc:sldChg chg="modSp">
        <pc:chgData name="marie-helene.noel@u-pec.fr" userId="S::urn:spo:guest#marie-helene.noel@u-pec.fr::" providerId="AD" clId="Web-{71F49BED-41B9-6B77-8931-C9DBC939481C}" dt="2025-11-19T09:43:25.696" v="293"/>
        <pc:sldMkLst>
          <pc:docMk/>
          <pc:sldMk cId="1706728226" sldId="273"/>
        </pc:sldMkLst>
        <pc:spChg chg="mod">
          <ac:chgData name="marie-helene.noel@u-pec.fr" userId="S::urn:spo:guest#marie-helene.noel@u-pec.fr::" providerId="AD" clId="Web-{71F49BED-41B9-6B77-8931-C9DBC939481C}" dt="2025-11-19T09:43:19.961" v="292"/>
          <ac:spMkLst>
            <pc:docMk/>
            <pc:sldMk cId="1706728226" sldId="273"/>
            <ac:spMk id="9" creationId="{00000000-0000-0000-0000-000000000000}"/>
          </ac:spMkLst>
        </pc:spChg>
        <pc:spChg chg="mod">
          <ac:chgData name="marie-helene.noel@u-pec.fr" userId="S::urn:spo:guest#marie-helene.noel@u-pec.fr::" providerId="AD" clId="Web-{71F49BED-41B9-6B77-8931-C9DBC939481C}" dt="2025-11-19T09:43:25.696" v="293"/>
          <ac:spMkLst>
            <pc:docMk/>
            <pc:sldMk cId="1706728226" sldId="273"/>
            <ac:spMk id="10" creationId="{00000000-0000-0000-0000-000000000000}"/>
          </ac:spMkLst>
        </pc:spChg>
      </pc:sldChg>
      <pc:sldChg chg="modSp">
        <pc:chgData name="marie-helene.noel@u-pec.fr" userId="S::urn:spo:guest#marie-helene.noel@u-pec.fr::" providerId="AD" clId="Web-{71F49BED-41B9-6B77-8931-C9DBC939481C}" dt="2025-11-19T09:43:01.211" v="291"/>
        <pc:sldMkLst>
          <pc:docMk/>
          <pc:sldMk cId="3441534242" sldId="274"/>
        </pc:sldMkLst>
        <pc:spChg chg="mod">
          <ac:chgData name="marie-helene.noel@u-pec.fr" userId="S::urn:spo:guest#marie-helene.noel@u-pec.fr::" providerId="AD" clId="Web-{71F49BED-41B9-6B77-8931-C9DBC939481C}" dt="2025-11-19T09:42:52.586" v="290"/>
          <ac:spMkLst>
            <pc:docMk/>
            <pc:sldMk cId="3441534242" sldId="274"/>
            <ac:spMk id="5" creationId="{00000000-0000-0000-0000-000000000000}"/>
          </ac:spMkLst>
        </pc:spChg>
        <pc:spChg chg="mod">
          <ac:chgData name="marie-helene.noel@u-pec.fr" userId="S::urn:spo:guest#marie-helene.noel@u-pec.fr::" providerId="AD" clId="Web-{71F49BED-41B9-6B77-8931-C9DBC939481C}" dt="2025-11-19T09:43:01.211" v="291"/>
          <ac:spMkLst>
            <pc:docMk/>
            <pc:sldMk cId="3441534242" sldId="274"/>
            <ac:spMk id="6" creationId="{00000000-0000-0000-0000-000000000000}"/>
          </ac:spMkLst>
        </pc:spChg>
      </pc:sldChg>
      <pc:sldChg chg="modSp">
        <pc:chgData name="marie-helene.noel@u-pec.fr" userId="S::urn:spo:guest#marie-helene.noel@u-pec.fr::" providerId="AD" clId="Web-{71F49BED-41B9-6B77-8931-C9DBC939481C}" dt="2025-11-19T09:52:04.525" v="367" actId="20577"/>
        <pc:sldMkLst>
          <pc:docMk/>
          <pc:sldMk cId="2341827142" sldId="275"/>
        </pc:sldMkLst>
        <pc:spChg chg="mod">
          <ac:chgData name="marie-helene.noel@u-pec.fr" userId="S::urn:spo:guest#marie-helene.noel@u-pec.fr::" providerId="AD" clId="Web-{71F49BED-41B9-6B77-8931-C9DBC939481C}" dt="2025-11-19T09:51:07.757" v="364"/>
          <ac:spMkLst>
            <pc:docMk/>
            <pc:sldMk cId="2341827142" sldId="275"/>
            <ac:spMk id="5" creationId="{00000000-0000-0000-0000-000000000000}"/>
          </ac:spMkLst>
        </pc:spChg>
        <pc:spChg chg="mod">
          <ac:chgData name="marie-helene.noel@u-pec.fr" userId="S::urn:spo:guest#marie-helene.noel@u-pec.fr::" providerId="AD" clId="Web-{71F49BED-41B9-6B77-8931-C9DBC939481C}" dt="2025-11-19T09:52:04.525" v="367" actId="20577"/>
          <ac:spMkLst>
            <pc:docMk/>
            <pc:sldMk cId="2341827142" sldId="275"/>
            <ac:spMk id="6" creationId="{00000000-0000-0000-0000-000000000000}"/>
          </ac:spMkLst>
        </pc:spChg>
        <pc:graphicFrameChg chg="modGraphic">
          <ac:chgData name="marie-helene.noel@u-pec.fr" userId="S::urn:spo:guest#marie-helene.noel@u-pec.fr::" providerId="AD" clId="Web-{71F49BED-41B9-6B77-8931-C9DBC939481C}" dt="2025-11-19T09:51:51.822" v="366" actId="20577"/>
          <ac:graphicFrameMkLst>
            <pc:docMk/>
            <pc:sldMk cId="2341827142" sldId="275"/>
            <ac:graphicFrameMk id="7" creationId="{96D5F526-8892-4C90-BF06-65B9F4F2A909}"/>
          </ac:graphicFrameMkLst>
        </pc:graphicFrameChg>
      </pc:sldChg>
      <pc:sldChg chg="modSp">
        <pc:chgData name="marie-helene.noel@u-pec.fr" userId="S::urn:spo:guest#marie-helene.noel@u-pec.fr::" providerId="AD" clId="Web-{71F49BED-41B9-6B77-8931-C9DBC939481C}" dt="2025-11-19T10:34:49.302" v="600" actId="20577"/>
        <pc:sldMkLst>
          <pc:docMk/>
          <pc:sldMk cId="2297010596" sldId="276"/>
        </pc:sldMkLst>
        <pc:spChg chg="mod">
          <ac:chgData name="marie-helene.noel@u-pec.fr" userId="S::urn:spo:guest#marie-helene.noel@u-pec.fr::" providerId="AD" clId="Web-{71F49BED-41B9-6B77-8931-C9DBC939481C}" dt="2025-11-19T10:34:49.302" v="600" actId="20577"/>
          <ac:spMkLst>
            <pc:docMk/>
            <pc:sldMk cId="2297010596" sldId="276"/>
            <ac:spMk id="7" creationId="{00000000-0000-0000-0000-000000000000}"/>
          </ac:spMkLst>
        </pc:spChg>
        <pc:spChg chg="mod">
          <ac:chgData name="marie-helene.noel@u-pec.fr" userId="S::urn:spo:guest#marie-helene.noel@u-pec.fr::" providerId="AD" clId="Web-{71F49BED-41B9-6B77-8931-C9DBC939481C}" dt="2025-11-19T09:50:43.349" v="361"/>
          <ac:spMkLst>
            <pc:docMk/>
            <pc:sldMk cId="2297010596" sldId="276"/>
            <ac:spMk id="8" creationId="{00000000-0000-0000-0000-000000000000}"/>
          </ac:spMkLst>
        </pc:spChg>
      </pc:sldChg>
      <pc:sldChg chg="modSp">
        <pc:chgData name="marie-helene.noel@u-pec.fr" userId="S::urn:spo:guest#marie-helene.noel@u-pec.fr::" providerId="AD" clId="Web-{71F49BED-41B9-6B77-8931-C9DBC939481C}" dt="2025-11-19T09:42:40.773" v="289"/>
        <pc:sldMkLst>
          <pc:docMk/>
          <pc:sldMk cId="180857151" sldId="277"/>
        </pc:sldMkLst>
        <pc:spChg chg="mod">
          <ac:chgData name="marie-helene.noel@u-pec.fr" userId="S::urn:spo:guest#marie-helene.noel@u-pec.fr::" providerId="AD" clId="Web-{71F49BED-41B9-6B77-8931-C9DBC939481C}" dt="2025-11-19T09:41:49.444" v="283"/>
          <ac:spMkLst>
            <pc:docMk/>
            <pc:sldMk cId="180857151" sldId="277"/>
            <ac:spMk id="4" creationId="{00000000-0000-0000-0000-000000000000}"/>
          </ac:spMkLst>
        </pc:spChg>
        <pc:spChg chg="mod">
          <ac:chgData name="marie-helene.noel@u-pec.fr" userId="S::urn:spo:guest#marie-helene.noel@u-pec.fr::" providerId="AD" clId="Web-{71F49BED-41B9-6B77-8931-C9DBC939481C}" dt="2025-11-19T09:42:40.773" v="289"/>
          <ac:spMkLst>
            <pc:docMk/>
            <pc:sldMk cId="180857151" sldId="277"/>
            <ac:spMk id="5" creationId="{00000000-0000-0000-0000-000000000000}"/>
          </ac:spMkLst>
        </pc:spChg>
        <pc:picChg chg="mod ord">
          <ac:chgData name="marie-helene.noel@u-pec.fr" userId="S::urn:spo:guest#marie-helene.noel@u-pec.fr::" providerId="AD" clId="Web-{71F49BED-41B9-6B77-8931-C9DBC939481C}" dt="2025-11-19T09:09:27.136" v="69"/>
          <ac:picMkLst>
            <pc:docMk/>
            <pc:sldMk cId="180857151" sldId="277"/>
            <ac:picMk id="7" creationId="{00000000-0000-0000-0000-000000000000}"/>
          </ac:picMkLst>
        </pc:picChg>
      </pc:sldChg>
      <pc:sldChg chg="addSp modSp">
        <pc:chgData name="marie-helene.noel@u-pec.fr" userId="S::urn:spo:guest#marie-helene.noel@u-pec.fr::" providerId="AD" clId="Web-{71F49BED-41B9-6B77-8931-C9DBC939481C}" dt="2025-11-19T09:40:59.006" v="275"/>
        <pc:sldMkLst>
          <pc:docMk/>
          <pc:sldMk cId="828420901" sldId="279"/>
        </pc:sldMkLst>
        <pc:spChg chg="mod">
          <ac:chgData name="marie-helene.noel@u-pec.fr" userId="S::urn:spo:guest#marie-helene.noel@u-pec.fr::" providerId="AD" clId="Web-{71F49BED-41B9-6B77-8931-C9DBC939481C}" dt="2025-11-19T09:40:13.411" v="270" actId="14100"/>
          <ac:spMkLst>
            <pc:docMk/>
            <pc:sldMk cId="828420901" sldId="279"/>
            <ac:spMk id="2" creationId="{00000000-0000-0000-0000-000000000000}"/>
          </ac:spMkLst>
        </pc:spChg>
        <pc:spChg chg="mod">
          <ac:chgData name="marie-helene.noel@u-pec.fr" userId="S::urn:spo:guest#marie-helene.noel@u-pec.fr::" providerId="AD" clId="Web-{71F49BED-41B9-6B77-8931-C9DBC939481C}" dt="2025-11-19T09:40:59.006" v="275"/>
          <ac:spMkLst>
            <pc:docMk/>
            <pc:sldMk cId="828420901" sldId="279"/>
            <ac:spMk id="3" creationId="{00000000-0000-0000-0000-000000000000}"/>
          </ac:spMkLst>
        </pc:spChg>
        <pc:graphicFrameChg chg="add mod modGraphic">
          <ac:chgData name="marie-helene.noel@u-pec.fr" userId="S::urn:spo:guest#marie-helene.noel@u-pec.fr::" providerId="AD" clId="Web-{71F49BED-41B9-6B77-8931-C9DBC939481C}" dt="2025-11-19T09:40:38.006" v="272" actId="20577"/>
          <ac:graphicFrameMkLst>
            <pc:docMk/>
            <pc:sldMk cId="828420901" sldId="279"/>
            <ac:graphicFrameMk id="6" creationId="{E7AAD4D2-6283-6F8B-EB30-EF4612E84200}"/>
          </ac:graphicFrameMkLst>
        </pc:graphicFrameChg>
        <pc:picChg chg="mod">
          <ac:chgData name="marie-helene.noel@u-pec.fr" userId="S::urn:spo:guest#marie-helene.noel@u-pec.fr::" providerId="AD" clId="Web-{71F49BED-41B9-6B77-8931-C9DBC939481C}" dt="2025-11-19T09:29:17.371" v="201" actId="1076"/>
          <ac:picMkLst>
            <pc:docMk/>
            <pc:sldMk cId="828420901" sldId="279"/>
            <ac:picMk id="4" creationId="{00000000-0000-0000-0000-000000000000}"/>
          </ac:picMkLst>
        </pc:picChg>
        <pc:picChg chg="mod">
          <ac:chgData name="marie-helene.noel@u-pec.fr" userId="S::urn:spo:guest#marie-helene.noel@u-pec.fr::" providerId="AD" clId="Web-{71F49BED-41B9-6B77-8931-C9DBC939481C}" dt="2025-11-19T09:29:11.246" v="200" actId="1076"/>
          <ac:picMkLst>
            <pc:docMk/>
            <pc:sldMk cId="828420901" sldId="279"/>
            <ac:picMk id="5" creationId="{00000000-0000-0000-0000-000000000000}"/>
          </ac:picMkLst>
        </pc:picChg>
      </pc:sldChg>
      <pc:sldChg chg="modSp">
        <pc:chgData name="marie-helene.noel@u-pec.fr" userId="S::urn:spo:guest#marie-helene.noel@u-pec.fr::" providerId="AD" clId="Web-{71F49BED-41B9-6B77-8931-C9DBC939481C}" dt="2025-11-19T09:39:54.505" v="267"/>
        <pc:sldMkLst>
          <pc:docMk/>
          <pc:sldMk cId="4280831654" sldId="281"/>
        </pc:sldMkLst>
        <pc:spChg chg="mod">
          <ac:chgData name="marie-helene.noel@u-pec.fr" userId="S::urn:spo:guest#marie-helene.noel@u-pec.fr::" providerId="AD" clId="Web-{71F49BED-41B9-6B77-8931-C9DBC939481C}" dt="2025-11-19T09:39:46.755" v="266"/>
          <ac:spMkLst>
            <pc:docMk/>
            <pc:sldMk cId="4280831654" sldId="281"/>
            <ac:spMk id="4" creationId="{00000000-0000-0000-0000-000000000000}"/>
          </ac:spMkLst>
        </pc:spChg>
        <pc:spChg chg="mod">
          <ac:chgData name="marie-helene.noel@u-pec.fr" userId="S::urn:spo:guest#marie-helene.noel@u-pec.fr::" providerId="AD" clId="Web-{71F49BED-41B9-6B77-8931-C9DBC939481C}" dt="2025-11-19T09:39:54.505" v="267"/>
          <ac:spMkLst>
            <pc:docMk/>
            <pc:sldMk cId="4280831654" sldId="281"/>
            <ac:spMk id="5" creationId="{00000000-0000-0000-0000-000000000000}"/>
          </ac:spMkLst>
        </pc:spChg>
      </pc:sldChg>
      <pc:sldChg chg="modSp">
        <pc:chgData name="marie-helene.noel@u-pec.fr" userId="S::urn:spo:guest#marie-helene.noel@u-pec.fr::" providerId="AD" clId="Web-{71F49BED-41B9-6B77-8931-C9DBC939481C}" dt="2025-11-19T09:50:23.270" v="360"/>
        <pc:sldMkLst>
          <pc:docMk/>
          <pc:sldMk cId="1655232044" sldId="282"/>
        </pc:sldMkLst>
        <pc:spChg chg="mod">
          <ac:chgData name="marie-helene.noel@u-pec.fr" userId="S::urn:spo:guest#marie-helene.noel@u-pec.fr::" providerId="AD" clId="Web-{71F49BED-41B9-6B77-8931-C9DBC939481C}" dt="2025-11-19T09:50:23.270" v="360"/>
          <ac:spMkLst>
            <pc:docMk/>
            <pc:sldMk cId="1655232044" sldId="282"/>
            <ac:spMk id="4" creationId="{00000000-0000-0000-0000-000000000000}"/>
          </ac:spMkLst>
        </pc:spChg>
        <pc:spChg chg="mod">
          <ac:chgData name="marie-helene.noel@u-pec.fr" userId="S::urn:spo:guest#marie-helene.noel@u-pec.fr::" providerId="AD" clId="Web-{71F49BED-41B9-6B77-8931-C9DBC939481C}" dt="2025-11-19T09:39:18.191" v="262"/>
          <ac:spMkLst>
            <pc:docMk/>
            <pc:sldMk cId="1655232044" sldId="282"/>
            <ac:spMk id="5" creationId="{00000000-0000-0000-0000-000000000000}"/>
          </ac:spMkLst>
        </pc:spChg>
      </pc:sldChg>
      <pc:sldChg chg="modSp">
        <pc:chgData name="marie-helene.noel@u-pec.fr" userId="S::urn:spo:guest#marie-helene.noel@u-pec.fr::" providerId="AD" clId="Web-{71F49BED-41B9-6B77-8931-C9DBC939481C}" dt="2025-11-19T09:39:01.785" v="260"/>
        <pc:sldMkLst>
          <pc:docMk/>
          <pc:sldMk cId="2015160253" sldId="283"/>
        </pc:sldMkLst>
        <pc:spChg chg="mod">
          <ac:chgData name="marie-helene.noel@u-pec.fr" userId="S::urn:spo:guest#marie-helene.noel@u-pec.fr::" providerId="AD" clId="Web-{71F49BED-41B9-6B77-8931-C9DBC939481C}" dt="2025-11-19T09:39:01.785" v="260"/>
          <ac:spMkLst>
            <pc:docMk/>
            <pc:sldMk cId="2015160253" sldId="283"/>
            <ac:spMk id="6" creationId="{00000000-0000-0000-0000-000000000000}"/>
          </ac:spMkLst>
        </pc:spChg>
        <pc:spChg chg="mod">
          <ac:chgData name="marie-helene.noel@u-pec.fr" userId="S::urn:spo:guest#marie-helene.noel@u-pec.fr::" providerId="AD" clId="Web-{71F49BED-41B9-6B77-8931-C9DBC939481C}" dt="2025-11-19T09:38:49.284" v="258"/>
          <ac:spMkLst>
            <pc:docMk/>
            <pc:sldMk cId="2015160253" sldId="283"/>
            <ac:spMk id="7" creationId="{00000000-0000-0000-0000-000000000000}"/>
          </ac:spMkLst>
        </pc:spChg>
        <pc:spChg chg="mod">
          <ac:chgData name="marie-helene.noel@u-pec.fr" userId="S::urn:spo:guest#marie-helene.noel@u-pec.fr::" providerId="AD" clId="Web-{71F49BED-41B9-6B77-8931-C9DBC939481C}" dt="2025-11-19T09:38:55.066" v="259"/>
          <ac:spMkLst>
            <pc:docMk/>
            <pc:sldMk cId="2015160253" sldId="283"/>
            <ac:spMk id="9" creationId="{00000000-0000-0000-0000-000000000000}"/>
          </ac:spMkLst>
        </pc:spChg>
      </pc:sldChg>
      <pc:sldChg chg="modSp">
        <pc:chgData name="marie-helene.noel@u-pec.fr" userId="S::urn:spo:guest#marie-helene.noel@u-pec.fr::" providerId="AD" clId="Web-{71F49BED-41B9-6B77-8931-C9DBC939481C}" dt="2025-11-19T09:38:32.175" v="256" actId="1076"/>
        <pc:sldMkLst>
          <pc:docMk/>
          <pc:sldMk cId="793192770" sldId="284"/>
        </pc:sldMkLst>
        <pc:spChg chg="mod">
          <ac:chgData name="marie-helene.noel@u-pec.fr" userId="S::urn:spo:guest#marie-helene.noel@u-pec.fr::" providerId="AD" clId="Web-{71F49BED-41B9-6B77-8931-C9DBC939481C}" dt="2025-11-19T09:38:05.408" v="253"/>
          <ac:spMkLst>
            <pc:docMk/>
            <pc:sldMk cId="793192770" sldId="284"/>
            <ac:spMk id="6" creationId="{00000000-0000-0000-0000-000000000000}"/>
          </ac:spMkLst>
        </pc:spChg>
        <pc:spChg chg="mod">
          <ac:chgData name="marie-helene.noel@u-pec.fr" userId="S::urn:spo:guest#marie-helene.noel@u-pec.fr::" providerId="AD" clId="Web-{71F49BED-41B9-6B77-8931-C9DBC939481C}" dt="2025-11-19T09:38:18.612" v="254"/>
          <ac:spMkLst>
            <pc:docMk/>
            <pc:sldMk cId="793192770" sldId="284"/>
            <ac:spMk id="7" creationId="{00000000-0000-0000-0000-000000000000}"/>
          </ac:spMkLst>
        </pc:spChg>
        <pc:picChg chg="mod">
          <ac:chgData name="marie-helene.noel@u-pec.fr" userId="S::urn:spo:guest#marie-helene.noel@u-pec.fr::" providerId="AD" clId="Web-{71F49BED-41B9-6B77-8931-C9DBC939481C}" dt="2025-11-19T09:38:32.175" v="256" actId="1076"/>
          <ac:picMkLst>
            <pc:docMk/>
            <pc:sldMk cId="793192770" sldId="284"/>
            <ac:picMk id="9" creationId="{00000000-0000-0000-0000-000000000000}"/>
          </ac:picMkLst>
        </pc:picChg>
      </pc:sldChg>
      <pc:sldChg chg="modSp">
        <pc:chgData name="marie-helene.noel@u-pec.fr" userId="S::urn:spo:guest#marie-helene.noel@u-pec.fr::" providerId="AD" clId="Web-{71F49BED-41B9-6B77-8931-C9DBC939481C}" dt="2025-11-19T09:50:00.597" v="359" actId="14100"/>
        <pc:sldMkLst>
          <pc:docMk/>
          <pc:sldMk cId="2338961202" sldId="285"/>
        </pc:sldMkLst>
        <pc:spChg chg="mod">
          <ac:chgData name="marie-helene.noel@u-pec.fr" userId="S::urn:spo:guest#marie-helene.noel@u-pec.fr::" providerId="AD" clId="Web-{71F49BED-41B9-6B77-8931-C9DBC939481C}" dt="2025-11-19T09:47:39.324" v="333"/>
          <ac:spMkLst>
            <pc:docMk/>
            <pc:sldMk cId="2338961202" sldId="285"/>
            <ac:spMk id="51" creationId="{608EBBB0-B2C3-402F-9524-9797AA6764A8}"/>
          </ac:spMkLst>
        </pc:spChg>
        <pc:spChg chg="mod">
          <ac:chgData name="marie-helene.noel@u-pec.fr" userId="S::urn:spo:guest#marie-helene.noel@u-pec.fr::" providerId="AD" clId="Web-{71F49BED-41B9-6B77-8931-C9DBC939481C}" dt="2025-11-19T09:48:28.230" v="337" actId="1076"/>
          <ac:spMkLst>
            <pc:docMk/>
            <pc:sldMk cId="2338961202" sldId="285"/>
            <ac:spMk id="155" creationId="{00000000-0000-0000-0000-000000000000}"/>
          </ac:spMkLst>
        </pc:spChg>
        <pc:spChg chg="mod">
          <ac:chgData name="marie-helene.noel@u-pec.fr" userId="S::urn:spo:guest#marie-helene.noel@u-pec.fr::" providerId="AD" clId="Web-{71F49BED-41B9-6B77-8931-C9DBC939481C}" dt="2025-11-19T09:50:00.597" v="359" actId="14100"/>
          <ac:spMkLst>
            <pc:docMk/>
            <pc:sldMk cId="2338961202" sldId="285"/>
            <ac:spMk id="157" creationId="{00000000-0000-0000-0000-000000000000}"/>
          </ac:spMkLst>
        </pc:spChg>
        <pc:spChg chg="mod">
          <ac:chgData name="marie-helene.noel@u-pec.fr" userId="S::urn:spo:guest#marie-helene.noel@u-pec.fr::" providerId="AD" clId="Web-{71F49BED-41B9-6B77-8931-C9DBC939481C}" dt="2025-11-19T09:47:27.042" v="331"/>
          <ac:spMkLst>
            <pc:docMk/>
            <pc:sldMk cId="2338961202" sldId="285"/>
            <ac:spMk id="164" creationId="{00000000-0000-0000-0000-000000000000}"/>
          </ac:spMkLst>
        </pc:spChg>
      </pc:sldChg>
      <pc:sldChg chg="modSp">
        <pc:chgData name="marie-helene.noel@u-pec.fr" userId="S::urn:spo:guest#marie-helene.noel@u-pec.fr::" providerId="AD" clId="Web-{71F49BED-41B9-6B77-8931-C9DBC939481C}" dt="2025-11-19T10:24:08.121" v="426" actId="1076"/>
        <pc:sldMkLst>
          <pc:docMk/>
          <pc:sldMk cId="2666904692" sldId="286"/>
        </pc:sldMkLst>
        <pc:spChg chg="mod">
          <ac:chgData name="marie-helene.noel@u-pec.fr" userId="S::urn:spo:guest#marie-helene.noel@u-pec.fr::" providerId="AD" clId="Web-{71F49BED-41B9-6B77-8931-C9DBC939481C}" dt="2025-11-19T10:23:33.055" v="423" actId="1076"/>
          <ac:spMkLst>
            <pc:docMk/>
            <pc:sldMk cId="2666904692" sldId="286"/>
            <ac:spMk id="8" creationId="{00000000-0000-0000-0000-000000000000}"/>
          </ac:spMkLst>
        </pc:spChg>
        <pc:spChg chg="mod">
          <ac:chgData name="marie-helene.noel@u-pec.fr" userId="S::urn:spo:guest#marie-helene.noel@u-pec.fr::" providerId="AD" clId="Web-{71F49BED-41B9-6B77-8931-C9DBC939481C}" dt="2025-11-19T10:24:08.121" v="426" actId="1076"/>
          <ac:spMkLst>
            <pc:docMk/>
            <pc:sldMk cId="2666904692" sldId="286"/>
            <ac:spMk id="9" creationId="{00000000-0000-0000-0000-000000000000}"/>
          </ac:spMkLst>
        </pc:spChg>
        <pc:graphicFrameChg chg="modGraphic">
          <ac:chgData name="marie-helene.noel@u-pec.fr" userId="S::urn:spo:guest#marie-helene.noel@u-pec.fr::" providerId="AD" clId="Web-{71F49BED-41B9-6B77-8931-C9DBC939481C}" dt="2025-11-19T10:24:00.604" v="425" actId="20577"/>
          <ac:graphicFrameMkLst>
            <pc:docMk/>
            <pc:sldMk cId="2666904692" sldId="286"/>
            <ac:graphicFrameMk id="7" creationId="{00000000-0000-0000-0000-000000000000}"/>
          </ac:graphicFrameMkLst>
        </pc:graphicFrameChg>
      </pc:sldChg>
      <pc:sldChg chg="modSp">
        <pc:chgData name="marie-helene.noel@u-pec.fr" userId="S::urn:spo:guest#marie-helene.noel@u-pec.fr::" providerId="AD" clId="Web-{71F49BED-41B9-6B77-8931-C9DBC939481C}" dt="2025-11-19T10:24:36.060" v="428"/>
        <pc:sldMkLst>
          <pc:docMk/>
          <pc:sldMk cId="1701683407" sldId="287"/>
        </pc:sldMkLst>
        <pc:spChg chg="mod">
          <ac:chgData name="marie-helene.noel@u-pec.fr" userId="S::urn:spo:guest#marie-helene.noel@u-pec.fr::" providerId="AD" clId="Web-{71F49BED-41B9-6B77-8931-C9DBC939481C}" dt="2025-11-19T10:24:30.232" v="427"/>
          <ac:spMkLst>
            <pc:docMk/>
            <pc:sldMk cId="1701683407" sldId="287"/>
            <ac:spMk id="2" creationId="{00000000-0000-0000-0000-000000000000}"/>
          </ac:spMkLst>
        </pc:spChg>
        <pc:spChg chg="mod">
          <ac:chgData name="marie-helene.noel@u-pec.fr" userId="S::urn:spo:guest#marie-helene.noel@u-pec.fr::" providerId="AD" clId="Web-{71F49BED-41B9-6B77-8931-C9DBC939481C}" dt="2025-11-19T10:24:36.060" v="428"/>
          <ac:spMkLst>
            <pc:docMk/>
            <pc:sldMk cId="1701683407" sldId="287"/>
            <ac:spMk id="3" creationId="{00000000-0000-0000-0000-000000000000}"/>
          </ac:spMkLst>
        </pc:spChg>
      </pc:sldChg>
      <pc:sldChg chg="modSp">
        <pc:chgData name="marie-helene.noel@u-pec.fr" userId="S::urn:spo:guest#marie-helene.noel@u-pec.fr::" providerId="AD" clId="Web-{71F49BED-41B9-6B77-8931-C9DBC939481C}" dt="2025-11-19T10:35:57.946" v="612" actId="20577"/>
        <pc:sldMkLst>
          <pc:docMk/>
          <pc:sldMk cId="3706051418" sldId="288"/>
        </pc:sldMkLst>
        <pc:spChg chg="mod">
          <ac:chgData name="marie-helene.noel@u-pec.fr" userId="S::urn:spo:guest#marie-helene.noel@u-pec.fr::" providerId="AD" clId="Web-{71F49BED-41B9-6B77-8931-C9DBC939481C}" dt="2025-11-19T10:25:49.519" v="431"/>
          <ac:spMkLst>
            <pc:docMk/>
            <pc:sldMk cId="3706051418" sldId="288"/>
            <ac:spMk id="2" creationId="{00000000-0000-0000-0000-000000000000}"/>
          </ac:spMkLst>
        </pc:spChg>
        <pc:spChg chg="mod">
          <ac:chgData name="marie-helene.noel@u-pec.fr" userId="S::urn:spo:guest#marie-helene.noel@u-pec.fr::" providerId="AD" clId="Web-{71F49BED-41B9-6B77-8931-C9DBC939481C}" dt="2025-11-19T10:26:03.598" v="433" actId="1076"/>
          <ac:spMkLst>
            <pc:docMk/>
            <pc:sldMk cId="3706051418" sldId="288"/>
            <ac:spMk id="3" creationId="{00000000-0000-0000-0000-000000000000}"/>
          </ac:spMkLst>
        </pc:spChg>
        <pc:spChg chg="mod">
          <ac:chgData name="marie-helene.noel@u-pec.fr" userId="S::urn:spo:guest#marie-helene.noel@u-pec.fr::" providerId="AD" clId="Web-{71F49BED-41B9-6B77-8931-C9DBC939481C}" dt="2025-11-19T10:29:20.591" v="498" actId="1076"/>
          <ac:spMkLst>
            <pc:docMk/>
            <pc:sldMk cId="3706051418" sldId="288"/>
            <ac:spMk id="6" creationId="{00000000-0000-0000-0000-000000000000}"/>
          </ac:spMkLst>
        </pc:spChg>
        <pc:spChg chg="mod">
          <ac:chgData name="marie-helene.noel@u-pec.fr" userId="S::urn:spo:guest#marie-helene.noel@u-pec.fr::" providerId="AD" clId="Web-{71F49BED-41B9-6B77-8931-C9DBC939481C}" dt="2025-11-19T10:28:33.715" v="485" actId="20577"/>
          <ac:spMkLst>
            <pc:docMk/>
            <pc:sldMk cId="3706051418" sldId="288"/>
            <ac:spMk id="8" creationId="{00000000-0000-0000-0000-000000000000}"/>
          </ac:spMkLst>
        </pc:spChg>
        <pc:spChg chg="mod">
          <ac:chgData name="marie-helene.noel@u-pec.fr" userId="S::urn:spo:guest#marie-helene.noel@u-pec.fr::" providerId="AD" clId="Web-{71F49BED-41B9-6B77-8931-C9DBC939481C}" dt="2025-11-19T10:27:46.822" v="441" actId="20577"/>
          <ac:spMkLst>
            <pc:docMk/>
            <pc:sldMk cId="3706051418" sldId="288"/>
            <ac:spMk id="9" creationId="{00000000-0000-0000-0000-000000000000}"/>
          </ac:spMkLst>
        </pc:spChg>
        <pc:spChg chg="mod">
          <ac:chgData name="marie-helene.noel@u-pec.fr" userId="S::urn:spo:guest#marie-helene.noel@u-pec.fr::" providerId="AD" clId="Web-{71F49BED-41B9-6B77-8931-C9DBC939481C}" dt="2025-11-19T10:28:38.058" v="486" actId="20577"/>
          <ac:spMkLst>
            <pc:docMk/>
            <pc:sldMk cId="3706051418" sldId="288"/>
            <ac:spMk id="10" creationId="{00000000-0000-0000-0000-000000000000}"/>
          </ac:spMkLst>
        </pc:spChg>
        <pc:spChg chg="mod">
          <ac:chgData name="marie-helene.noel@u-pec.fr" userId="S::urn:spo:guest#marie-helene.noel@u-pec.fr::" providerId="AD" clId="Web-{71F49BED-41B9-6B77-8931-C9DBC939481C}" dt="2025-11-19T10:27:25.243" v="437" actId="20577"/>
          <ac:spMkLst>
            <pc:docMk/>
            <pc:sldMk cId="3706051418" sldId="288"/>
            <ac:spMk id="11" creationId="{00000000-0000-0000-0000-000000000000}"/>
          </ac:spMkLst>
        </pc:spChg>
        <pc:spChg chg="mod">
          <ac:chgData name="marie-helene.noel@u-pec.fr" userId="S::urn:spo:guest#marie-helene.noel@u-pec.fr::" providerId="AD" clId="Web-{71F49BED-41B9-6B77-8931-C9DBC939481C}" dt="2025-11-19T10:27:30.634" v="438" actId="20577"/>
          <ac:spMkLst>
            <pc:docMk/>
            <pc:sldMk cId="3706051418" sldId="288"/>
            <ac:spMk id="12" creationId="{00000000-0000-0000-0000-000000000000}"/>
          </ac:spMkLst>
        </pc:spChg>
        <pc:spChg chg="mod">
          <ac:chgData name="marie-helene.noel@u-pec.fr" userId="S::urn:spo:guest#marie-helene.noel@u-pec.fr::" providerId="AD" clId="Web-{71F49BED-41B9-6B77-8931-C9DBC939481C}" dt="2025-11-19T10:27:35.712" v="439" actId="20577"/>
          <ac:spMkLst>
            <pc:docMk/>
            <pc:sldMk cId="3706051418" sldId="288"/>
            <ac:spMk id="13" creationId="{00000000-0000-0000-0000-000000000000}"/>
          </ac:spMkLst>
        </pc:spChg>
        <pc:spChg chg="mod">
          <ac:chgData name="marie-helene.noel@u-pec.fr" userId="S::urn:spo:guest#marie-helene.noel@u-pec.fr::" providerId="AD" clId="Web-{71F49BED-41B9-6B77-8931-C9DBC939481C}" dt="2025-11-19T10:26:23.427" v="434" actId="20577"/>
          <ac:spMkLst>
            <pc:docMk/>
            <pc:sldMk cId="3706051418" sldId="288"/>
            <ac:spMk id="14" creationId="{00000000-0000-0000-0000-000000000000}"/>
          </ac:spMkLst>
        </pc:spChg>
        <pc:spChg chg="mod">
          <ac:chgData name="marie-helene.noel@u-pec.fr" userId="S::urn:spo:guest#marie-helene.noel@u-pec.fr::" providerId="AD" clId="Web-{71F49BED-41B9-6B77-8931-C9DBC939481C}" dt="2025-11-19T10:27:12.008" v="435" actId="20577"/>
          <ac:spMkLst>
            <pc:docMk/>
            <pc:sldMk cId="3706051418" sldId="288"/>
            <ac:spMk id="15" creationId="{00000000-0000-0000-0000-000000000000}"/>
          </ac:spMkLst>
        </pc:spChg>
        <pc:spChg chg="mod">
          <ac:chgData name="marie-helene.noel@u-pec.fr" userId="S::urn:spo:guest#marie-helene.noel@u-pec.fr::" providerId="AD" clId="Web-{71F49BED-41B9-6B77-8931-C9DBC939481C}" dt="2025-11-19T10:27:17.430" v="436" actId="20577"/>
          <ac:spMkLst>
            <pc:docMk/>
            <pc:sldMk cId="3706051418" sldId="288"/>
            <ac:spMk id="16" creationId="{00000000-0000-0000-0000-000000000000}"/>
          </ac:spMkLst>
        </pc:spChg>
        <pc:spChg chg="mod">
          <ac:chgData name="marie-helene.noel@u-pec.fr" userId="S::urn:spo:guest#marie-helene.noel@u-pec.fr::" providerId="AD" clId="Web-{71F49BED-41B9-6B77-8931-C9DBC939481C}" dt="2025-11-19T10:28:43.949" v="488"/>
          <ac:spMkLst>
            <pc:docMk/>
            <pc:sldMk cId="3706051418" sldId="288"/>
            <ac:spMk id="20" creationId="{00000000-0000-0000-0000-000000000000}"/>
          </ac:spMkLst>
        </pc:spChg>
        <pc:spChg chg="mod">
          <ac:chgData name="marie-helene.noel@u-pec.fr" userId="S::urn:spo:guest#marie-helene.noel@u-pec.fr::" providerId="AD" clId="Web-{71F49BED-41B9-6B77-8931-C9DBC939481C}" dt="2025-11-19T10:35:57.946" v="612" actId="20577"/>
          <ac:spMkLst>
            <pc:docMk/>
            <pc:sldMk cId="3706051418" sldId="288"/>
            <ac:spMk id="21" creationId="{00000000-0000-0000-0000-000000000000}"/>
          </ac:spMkLst>
        </pc:spChg>
        <pc:spChg chg="mod">
          <ac:chgData name="marie-helene.noel@u-pec.fr" userId="S::urn:spo:guest#marie-helene.noel@u-pec.fr::" providerId="AD" clId="Web-{71F49BED-41B9-6B77-8931-C9DBC939481C}" dt="2025-11-19T10:28:43.949" v="487"/>
          <ac:spMkLst>
            <pc:docMk/>
            <pc:sldMk cId="3706051418" sldId="288"/>
            <ac:spMk id="22" creationId="{00000000-0000-0000-0000-000000000000}"/>
          </ac:spMkLst>
        </pc:spChg>
        <pc:spChg chg="mod">
          <ac:chgData name="marie-helene.noel@u-pec.fr" userId="S::urn:spo:guest#marie-helene.noel@u-pec.fr::" providerId="AD" clId="Web-{71F49BED-41B9-6B77-8931-C9DBC939481C}" dt="2025-11-19T10:29:28.170" v="499" actId="1076"/>
          <ac:spMkLst>
            <pc:docMk/>
            <pc:sldMk cId="3706051418" sldId="288"/>
            <ac:spMk id="25" creationId="{00000000-0000-0000-0000-000000000000}"/>
          </ac:spMkLst>
        </pc:spChg>
        <pc:spChg chg="mod">
          <ac:chgData name="marie-helene.noel@u-pec.fr" userId="S::urn:spo:guest#marie-helene.noel@u-pec.fr::" providerId="AD" clId="Web-{71F49BED-41B9-6B77-8931-C9DBC939481C}" dt="2025-11-19T10:29:35.982" v="500" actId="1076"/>
          <ac:spMkLst>
            <pc:docMk/>
            <pc:sldMk cId="3706051418" sldId="288"/>
            <ac:spMk id="27" creationId="{00000000-0000-0000-0000-000000000000}"/>
          </ac:spMkLst>
        </pc:spChg>
        <pc:spChg chg="mod">
          <ac:chgData name="marie-helene.noel@u-pec.fr" userId="S::urn:spo:guest#marie-helene.noel@u-pec.fr::" providerId="AD" clId="Web-{71F49BED-41B9-6B77-8931-C9DBC939481C}" dt="2025-11-19T10:30:05.983" v="504" actId="1076"/>
          <ac:spMkLst>
            <pc:docMk/>
            <pc:sldMk cId="3706051418" sldId="288"/>
            <ac:spMk id="30" creationId="{00000000-0000-0000-0000-000000000000}"/>
          </ac:spMkLst>
        </pc:spChg>
      </pc:sldChg>
      <pc:sldChg chg="modSp">
        <pc:chgData name="marie-helene.noel@u-pec.fr" userId="S::urn:spo:guest#marie-helene.noel@u-pec.fr::" providerId="AD" clId="Web-{71F49BED-41B9-6B77-8931-C9DBC939481C}" dt="2025-11-19T09:52:56.762" v="379"/>
        <pc:sldMkLst>
          <pc:docMk/>
          <pc:sldMk cId="1132819804" sldId="289"/>
        </pc:sldMkLst>
        <pc:spChg chg="mod">
          <ac:chgData name="marie-helene.noel@u-pec.fr" userId="S::urn:spo:guest#marie-helene.noel@u-pec.fr::" providerId="AD" clId="Web-{71F49BED-41B9-6B77-8931-C9DBC939481C}" dt="2025-11-19T09:52:37.542" v="369" actId="14100"/>
          <ac:spMkLst>
            <pc:docMk/>
            <pc:sldMk cId="1132819804" sldId="289"/>
            <ac:spMk id="2" creationId="{9CF702DF-8E9F-60E8-C2A2-8BCF061766F0}"/>
          </ac:spMkLst>
        </pc:spChg>
        <pc:spChg chg="mod">
          <ac:chgData name="marie-helene.noel@u-pec.fr" userId="S::urn:spo:guest#marie-helene.noel@u-pec.fr::" providerId="AD" clId="Web-{71F49BED-41B9-6B77-8931-C9DBC939481C}" dt="2025-11-19T09:52:56.590" v="375"/>
          <ac:spMkLst>
            <pc:docMk/>
            <pc:sldMk cId="1132819804" sldId="289"/>
            <ac:spMk id="4" creationId="{61576E4F-E903-BC54-E2DA-A726CC3F383F}"/>
          </ac:spMkLst>
        </pc:spChg>
        <pc:spChg chg="mod">
          <ac:chgData name="marie-helene.noel@u-pec.fr" userId="S::urn:spo:guest#marie-helene.noel@u-pec.fr::" providerId="AD" clId="Web-{71F49BED-41B9-6B77-8931-C9DBC939481C}" dt="2025-11-19T09:52:56.606" v="376"/>
          <ac:spMkLst>
            <pc:docMk/>
            <pc:sldMk cId="1132819804" sldId="289"/>
            <ac:spMk id="5" creationId="{2A837C36-36C0-8FB8-1132-10D7365FE4D7}"/>
          </ac:spMkLst>
        </pc:spChg>
        <pc:spChg chg="mod">
          <ac:chgData name="marie-helene.noel@u-pec.fr" userId="S::urn:spo:guest#marie-helene.noel@u-pec.fr::" providerId="AD" clId="Web-{71F49BED-41B9-6B77-8931-C9DBC939481C}" dt="2025-11-19T09:52:56.606" v="377"/>
          <ac:spMkLst>
            <pc:docMk/>
            <pc:sldMk cId="1132819804" sldId="289"/>
            <ac:spMk id="6" creationId="{22F6E981-A11D-65C7-A51E-6702D7B950CA}"/>
          </ac:spMkLst>
        </pc:spChg>
        <pc:spChg chg="mod">
          <ac:chgData name="marie-helene.noel@u-pec.fr" userId="S::urn:spo:guest#marie-helene.noel@u-pec.fr::" providerId="AD" clId="Web-{71F49BED-41B9-6B77-8931-C9DBC939481C}" dt="2025-11-19T09:52:56.606" v="378"/>
          <ac:spMkLst>
            <pc:docMk/>
            <pc:sldMk cId="1132819804" sldId="289"/>
            <ac:spMk id="7" creationId="{BFD47062-65B6-DF7B-01A9-1DC2C0E6702C}"/>
          </ac:spMkLst>
        </pc:spChg>
        <pc:spChg chg="mod">
          <ac:chgData name="marie-helene.noel@u-pec.fr" userId="S::urn:spo:guest#marie-helene.noel@u-pec.fr::" providerId="AD" clId="Web-{71F49BED-41B9-6B77-8931-C9DBC939481C}" dt="2025-11-19T09:52:56.762" v="379"/>
          <ac:spMkLst>
            <pc:docMk/>
            <pc:sldMk cId="1132819804" sldId="289"/>
            <ac:spMk id="8" creationId="{AA4078C9-EAA7-D7E7-1C9F-49C3EAFB8AA1}"/>
          </ac:spMkLst>
        </pc:spChg>
      </pc:sldChg>
      <pc:sldChg chg="modSp">
        <pc:chgData name="marie-helene.noel@u-pec.fr" userId="S::urn:spo:guest#marie-helene.noel@u-pec.fr::" providerId="AD" clId="Web-{71F49BED-41B9-6B77-8931-C9DBC939481C}" dt="2025-11-19T10:19:41.969" v="392"/>
        <pc:sldMkLst>
          <pc:docMk/>
          <pc:sldMk cId="3458562462" sldId="290"/>
        </pc:sldMkLst>
        <pc:spChg chg="mod">
          <ac:chgData name="marie-helene.noel@u-pec.fr" userId="S::urn:spo:guest#marie-helene.noel@u-pec.fr::" providerId="AD" clId="Web-{71F49BED-41B9-6B77-8931-C9DBC939481C}" dt="2025-11-19T10:18:46.125" v="380"/>
          <ac:spMkLst>
            <pc:docMk/>
            <pc:sldMk cId="3458562462" sldId="290"/>
            <ac:spMk id="2" creationId="{9CF702DF-8E9F-60E8-C2A2-8BCF061766F0}"/>
          </ac:spMkLst>
        </pc:spChg>
        <pc:spChg chg="mod">
          <ac:chgData name="marie-helene.noel@u-pec.fr" userId="S::urn:spo:guest#marie-helene.noel@u-pec.fr::" providerId="AD" clId="Web-{71F49BED-41B9-6B77-8931-C9DBC939481C}" dt="2025-11-19T10:19:25.563" v="385"/>
          <ac:spMkLst>
            <pc:docMk/>
            <pc:sldMk cId="3458562462" sldId="290"/>
            <ac:spMk id="3" creationId="{94B1E903-9965-4FAA-C100-91FA11F00CA8}"/>
          </ac:spMkLst>
        </pc:spChg>
        <pc:spChg chg="mod">
          <ac:chgData name="marie-helene.noel@u-pec.fr" userId="S::urn:spo:guest#marie-helene.noel@u-pec.fr::" providerId="AD" clId="Web-{71F49BED-41B9-6B77-8931-C9DBC939481C}" dt="2025-11-19T10:19:25.579" v="386"/>
          <ac:spMkLst>
            <pc:docMk/>
            <pc:sldMk cId="3458562462" sldId="290"/>
            <ac:spMk id="4" creationId="{402EB051-FA50-BD63-0164-1A2C12BA6A5A}"/>
          </ac:spMkLst>
        </pc:spChg>
        <pc:spChg chg="mod">
          <ac:chgData name="marie-helene.noel@u-pec.fr" userId="S::urn:spo:guest#marie-helene.noel@u-pec.fr::" providerId="AD" clId="Web-{71F49BED-41B9-6B77-8931-C9DBC939481C}" dt="2025-11-19T10:19:41.907" v="390"/>
          <ac:spMkLst>
            <pc:docMk/>
            <pc:sldMk cId="3458562462" sldId="290"/>
            <ac:spMk id="5" creationId="{21B9467A-7143-3255-D95E-8A155584C1AD}"/>
          </ac:spMkLst>
        </pc:spChg>
        <pc:spChg chg="mod">
          <ac:chgData name="marie-helene.noel@u-pec.fr" userId="S::urn:spo:guest#marie-helene.noel@u-pec.fr::" providerId="AD" clId="Web-{71F49BED-41B9-6B77-8931-C9DBC939481C}" dt="2025-11-19T10:19:34.813" v="389"/>
          <ac:spMkLst>
            <pc:docMk/>
            <pc:sldMk cId="3458562462" sldId="290"/>
            <ac:spMk id="7" creationId="{2A91C254-072A-1EAC-01D7-5EF184B758AE}"/>
          </ac:spMkLst>
        </pc:spChg>
        <pc:spChg chg="mod">
          <ac:chgData name="marie-helene.noel@u-pec.fr" userId="S::urn:spo:guest#marie-helene.noel@u-pec.fr::" providerId="AD" clId="Web-{71F49BED-41B9-6B77-8931-C9DBC939481C}" dt="2025-11-19T10:19:25.579" v="387"/>
          <ac:spMkLst>
            <pc:docMk/>
            <pc:sldMk cId="3458562462" sldId="290"/>
            <ac:spMk id="8" creationId="{986C4D0A-8B4A-3B58-7E5B-F41EA36942AC}"/>
          </ac:spMkLst>
        </pc:spChg>
        <pc:spChg chg="mod">
          <ac:chgData name="marie-helene.noel@u-pec.fr" userId="S::urn:spo:guest#marie-helene.noel@u-pec.fr::" providerId="AD" clId="Web-{71F49BED-41B9-6B77-8931-C9DBC939481C}" dt="2025-11-19T10:19:25.641" v="388"/>
          <ac:spMkLst>
            <pc:docMk/>
            <pc:sldMk cId="3458562462" sldId="290"/>
            <ac:spMk id="9" creationId="{3700E162-0C3E-7B60-9867-B0D8C1E37162}"/>
          </ac:spMkLst>
        </pc:spChg>
        <pc:spChg chg="mod">
          <ac:chgData name="marie-helene.noel@u-pec.fr" userId="S::urn:spo:guest#marie-helene.noel@u-pec.fr::" providerId="AD" clId="Web-{71F49BED-41B9-6B77-8931-C9DBC939481C}" dt="2025-11-19T10:19:41.923" v="391"/>
          <ac:spMkLst>
            <pc:docMk/>
            <pc:sldMk cId="3458562462" sldId="290"/>
            <ac:spMk id="11" creationId="{E5AAB100-5D1E-866D-2F90-6B0DA220B381}"/>
          </ac:spMkLst>
        </pc:spChg>
        <pc:spChg chg="mod">
          <ac:chgData name="marie-helene.noel@u-pec.fr" userId="S::urn:spo:guest#marie-helene.noel@u-pec.fr::" providerId="AD" clId="Web-{71F49BED-41B9-6B77-8931-C9DBC939481C}" dt="2025-11-19T10:19:41.969" v="392"/>
          <ac:spMkLst>
            <pc:docMk/>
            <pc:sldMk cId="3458562462" sldId="290"/>
            <ac:spMk id="12" creationId="{6DDEC729-C569-1D24-C9AC-BE092162EE3C}"/>
          </ac:spMkLst>
        </pc:spChg>
      </pc:sldChg>
      <pc:sldChg chg="modSp">
        <pc:chgData name="marie-helene.noel@u-pec.fr" userId="S::urn:spo:guest#marie-helene.noel@u-pec.fr::" providerId="AD" clId="Web-{71F49BED-41B9-6B77-8931-C9DBC939481C}" dt="2025-11-19T10:21:02.299" v="408"/>
        <pc:sldMkLst>
          <pc:docMk/>
          <pc:sldMk cId="2497837112" sldId="292"/>
        </pc:sldMkLst>
        <pc:spChg chg="mod">
          <ac:chgData name="marie-helene.noel@u-pec.fr" userId="S::urn:spo:guest#marie-helene.noel@u-pec.fr::" providerId="AD" clId="Web-{71F49BED-41B9-6B77-8931-C9DBC939481C}" dt="2025-11-19T10:20:09.954" v="395"/>
          <ac:spMkLst>
            <pc:docMk/>
            <pc:sldMk cId="2497837112" sldId="292"/>
            <ac:spMk id="2" creationId="{9CF702DF-8E9F-60E8-C2A2-8BCF061766F0}"/>
          </ac:spMkLst>
        </pc:spChg>
        <pc:spChg chg="mod">
          <ac:chgData name="marie-helene.noel@u-pec.fr" userId="S::urn:spo:guest#marie-helene.noel@u-pec.fr::" providerId="AD" clId="Web-{71F49BED-41B9-6B77-8931-C9DBC939481C}" dt="2025-11-19T10:21:02.205" v="405"/>
          <ac:spMkLst>
            <pc:docMk/>
            <pc:sldMk cId="2497837112" sldId="292"/>
            <ac:spMk id="7" creationId="{FBA3782F-C37B-9625-C259-487A9D67A278}"/>
          </ac:spMkLst>
        </pc:spChg>
        <pc:spChg chg="mod">
          <ac:chgData name="marie-helene.noel@u-pec.fr" userId="S::urn:spo:guest#marie-helene.noel@u-pec.fr::" providerId="AD" clId="Web-{71F49BED-41B9-6B77-8931-C9DBC939481C}" dt="2025-11-19T10:21:02.205" v="406"/>
          <ac:spMkLst>
            <pc:docMk/>
            <pc:sldMk cId="2497837112" sldId="292"/>
            <ac:spMk id="8" creationId="{EA8ED17D-41FC-317F-5A06-3DBB28AFD8A8}"/>
          </ac:spMkLst>
        </pc:spChg>
        <pc:spChg chg="mod">
          <ac:chgData name="marie-helene.noel@u-pec.fr" userId="S::urn:spo:guest#marie-helene.noel@u-pec.fr::" providerId="AD" clId="Web-{71F49BED-41B9-6B77-8931-C9DBC939481C}" dt="2025-11-19T10:21:02.205" v="407"/>
          <ac:spMkLst>
            <pc:docMk/>
            <pc:sldMk cId="2497837112" sldId="292"/>
            <ac:spMk id="9" creationId="{F2E7AABA-E37D-B677-0173-2CC015AD3C03}"/>
          </ac:spMkLst>
        </pc:spChg>
        <pc:spChg chg="mod">
          <ac:chgData name="marie-helene.noel@u-pec.fr" userId="S::urn:spo:guest#marie-helene.noel@u-pec.fr::" providerId="AD" clId="Web-{71F49BED-41B9-6B77-8931-C9DBC939481C}" dt="2025-11-19T10:20:19.986" v="399"/>
          <ac:spMkLst>
            <pc:docMk/>
            <pc:sldMk cId="2497837112" sldId="292"/>
            <ac:spMk id="11" creationId="{A7E46E24-52B4-9776-420D-8F9D0A8BF67D}"/>
          </ac:spMkLst>
        </pc:spChg>
        <pc:spChg chg="mod">
          <ac:chgData name="marie-helene.noel@u-pec.fr" userId="S::urn:spo:guest#marie-helene.noel@u-pec.fr::" providerId="AD" clId="Web-{71F49BED-41B9-6B77-8931-C9DBC939481C}" dt="2025-11-19T10:21:02.299" v="408"/>
          <ac:spMkLst>
            <pc:docMk/>
            <pc:sldMk cId="2497837112" sldId="292"/>
            <ac:spMk id="12" creationId="{29B3AC22-4949-822C-7E98-919C3300782C}"/>
          </ac:spMkLst>
        </pc:spChg>
        <pc:spChg chg="mod">
          <ac:chgData name="marie-helene.noel@u-pec.fr" userId="S::urn:spo:guest#marie-helene.noel@u-pec.fr::" providerId="AD" clId="Web-{71F49BED-41B9-6B77-8931-C9DBC939481C}" dt="2025-11-19T10:20:50.064" v="404"/>
          <ac:spMkLst>
            <pc:docMk/>
            <pc:sldMk cId="2497837112" sldId="292"/>
            <ac:spMk id="18" creationId="{02B6549F-E28A-09C6-F9AA-6562672458B7}"/>
          </ac:spMkLst>
        </pc:spChg>
        <pc:spChg chg="mod">
          <ac:chgData name="marie-helene.noel@u-pec.fr" userId="S::urn:spo:guest#marie-helene.noel@u-pec.fr::" providerId="AD" clId="Web-{71F49BED-41B9-6B77-8931-C9DBC939481C}" dt="2025-11-19T10:20:43.095" v="403"/>
          <ac:spMkLst>
            <pc:docMk/>
            <pc:sldMk cId="2497837112" sldId="292"/>
            <ac:spMk id="19" creationId="{64400B6F-0C84-4632-12F4-F0F45E78EDCF}"/>
          </ac:spMkLst>
        </pc:spChg>
      </pc:sldChg>
      <pc:sldChg chg="modSp">
        <pc:chgData name="marie-helene.noel@u-pec.fr" userId="S::urn:spo:guest#marie-helene.noel@u-pec.fr::" providerId="AD" clId="Web-{71F49BED-41B9-6B77-8931-C9DBC939481C}" dt="2025-11-19T10:22:53.520" v="417" actId="20577"/>
        <pc:sldMkLst>
          <pc:docMk/>
          <pc:sldMk cId="1676895832" sldId="293"/>
        </pc:sldMkLst>
        <pc:spChg chg="mod">
          <ac:chgData name="marie-helene.noel@u-pec.fr" userId="S::urn:spo:guest#marie-helene.noel@u-pec.fr::" providerId="AD" clId="Web-{71F49BED-41B9-6B77-8931-C9DBC939481C}" dt="2025-11-19T10:21:35.049" v="409"/>
          <ac:spMkLst>
            <pc:docMk/>
            <pc:sldMk cId="1676895832" sldId="293"/>
            <ac:spMk id="2" creationId="{9CF702DF-8E9F-60E8-C2A2-8BCF061766F0}"/>
          </ac:spMkLst>
        </pc:spChg>
        <pc:spChg chg="mod">
          <ac:chgData name="marie-helene.noel@u-pec.fr" userId="S::urn:spo:guest#marie-helene.noel@u-pec.fr::" providerId="AD" clId="Web-{71F49BED-41B9-6B77-8931-C9DBC939481C}" dt="2025-11-19T10:21:40.549" v="410"/>
          <ac:spMkLst>
            <pc:docMk/>
            <pc:sldMk cId="1676895832" sldId="293"/>
            <ac:spMk id="3" creationId="{0F41F8A4-64BD-762C-3352-CB3D6C89089E}"/>
          </ac:spMkLst>
        </pc:spChg>
        <pc:graphicFrameChg chg="modGraphic">
          <ac:chgData name="marie-helene.noel@u-pec.fr" userId="S::urn:spo:guest#marie-helene.noel@u-pec.fr::" providerId="AD" clId="Web-{71F49BED-41B9-6B77-8931-C9DBC939481C}" dt="2025-11-19T10:22:53.520" v="417" actId="20577"/>
          <ac:graphicFrameMkLst>
            <pc:docMk/>
            <pc:sldMk cId="1676895832" sldId="293"/>
            <ac:graphicFrameMk id="4" creationId="{FD1EB5B2-DB6A-249D-8E3D-F5354B10B838}"/>
          </ac:graphicFrameMkLst>
        </pc:graphicFrameChg>
      </pc:sldChg>
      <pc:sldChg chg="modSp">
        <pc:chgData name="marie-helene.noel@u-pec.fr" userId="S::urn:spo:guest#marie-helene.noel@u-pec.fr::" providerId="AD" clId="Web-{71F49BED-41B9-6B77-8931-C9DBC939481C}" dt="2025-11-19T10:32:43.659" v="532" actId="20577"/>
        <pc:sldMkLst>
          <pc:docMk/>
          <pc:sldMk cId="4272757564" sldId="294"/>
        </pc:sldMkLst>
        <pc:spChg chg="mod">
          <ac:chgData name="marie-helene.noel@u-pec.fr" userId="S::urn:spo:guest#marie-helene.noel@u-pec.fr::" providerId="AD" clId="Web-{71F49BED-41B9-6B77-8931-C9DBC939481C}" dt="2025-11-19T10:30:32.844" v="508"/>
          <ac:spMkLst>
            <pc:docMk/>
            <pc:sldMk cId="4272757564" sldId="294"/>
            <ac:spMk id="2" creationId="{9CF702DF-8E9F-60E8-C2A2-8BCF061766F0}"/>
          </ac:spMkLst>
        </pc:spChg>
        <pc:spChg chg="mod">
          <ac:chgData name="marie-helene.noel@u-pec.fr" userId="S::urn:spo:guest#marie-helene.noel@u-pec.fr::" providerId="AD" clId="Web-{71F49BED-41B9-6B77-8931-C9DBC939481C}" dt="2025-11-19T10:31:28.033" v="513"/>
          <ac:spMkLst>
            <pc:docMk/>
            <pc:sldMk cId="4272757564" sldId="294"/>
            <ac:spMk id="6" creationId="{F27537AC-85BB-0804-0B29-D1B5F6C2E919}"/>
          </ac:spMkLst>
        </pc:spChg>
        <pc:spChg chg="mod">
          <ac:chgData name="marie-helene.noel@u-pec.fr" userId="S::urn:spo:guest#marie-helene.noel@u-pec.fr::" providerId="AD" clId="Web-{71F49BED-41B9-6B77-8931-C9DBC939481C}" dt="2025-11-19T10:31:00.266" v="510"/>
          <ac:spMkLst>
            <pc:docMk/>
            <pc:sldMk cId="4272757564" sldId="294"/>
            <ac:spMk id="12" creationId="{A8C02C52-7ED1-4E52-6B46-F6D53F181FB5}"/>
          </ac:spMkLst>
        </pc:spChg>
        <pc:spChg chg="mod">
          <ac:chgData name="marie-helene.noel@u-pec.fr" userId="S::urn:spo:guest#marie-helene.noel@u-pec.fr::" providerId="AD" clId="Web-{71F49BED-41B9-6B77-8931-C9DBC939481C}" dt="2025-11-19T10:30:37.422" v="509"/>
          <ac:spMkLst>
            <pc:docMk/>
            <pc:sldMk cId="4272757564" sldId="294"/>
            <ac:spMk id="15" creationId="{57121F00-7ACF-F2FE-E335-DDFB5FAEFB2A}"/>
          </ac:spMkLst>
        </pc:spChg>
        <pc:spChg chg="mod">
          <ac:chgData name="marie-helene.noel@u-pec.fr" userId="S::urn:spo:guest#marie-helene.noel@u-pec.fr::" providerId="AD" clId="Web-{71F49BED-41B9-6B77-8931-C9DBC939481C}" dt="2025-11-19T10:32:43.659" v="532" actId="20577"/>
          <ac:spMkLst>
            <pc:docMk/>
            <pc:sldMk cId="4272757564" sldId="294"/>
            <ac:spMk id="16" creationId="{63852330-5596-60D3-970F-E46A3BDCA9E9}"/>
          </ac:spMkLst>
        </pc:spChg>
        <pc:spChg chg="mod">
          <ac:chgData name="marie-helene.noel@u-pec.fr" userId="S::urn:spo:guest#marie-helene.noel@u-pec.fr::" providerId="AD" clId="Web-{71F49BED-41B9-6B77-8931-C9DBC939481C}" dt="2025-11-19T10:32:22.722" v="526"/>
          <ac:spMkLst>
            <pc:docMk/>
            <pc:sldMk cId="4272757564" sldId="294"/>
            <ac:spMk id="18" creationId="{236DFAD1-16CE-E5CF-8E7D-CC4AC0FE4565}"/>
          </ac:spMkLst>
        </pc:spChg>
        <pc:spChg chg="mod">
          <ac:chgData name="marie-helene.noel@u-pec.fr" userId="S::urn:spo:guest#marie-helene.noel@u-pec.fr::" providerId="AD" clId="Web-{71F49BED-41B9-6B77-8931-C9DBC939481C}" dt="2025-11-19T10:32:22.737" v="527"/>
          <ac:spMkLst>
            <pc:docMk/>
            <pc:sldMk cId="4272757564" sldId="294"/>
            <ac:spMk id="19" creationId="{26971C19-4D86-DDBA-C3E4-6AC8B2221194}"/>
          </ac:spMkLst>
        </pc:spChg>
        <pc:spChg chg="mod">
          <ac:chgData name="marie-helene.noel@u-pec.fr" userId="S::urn:spo:guest#marie-helene.noel@u-pec.fr::" providerId="AD" clId="Web-{71F49BED-41B9-6B77-8931-C9DBC939481C}" dt="2025-11-19T10:32:22.737" v="528"/>
          <ac:spMkLst>
            <pc:docMk/>
            <pc:sldMk cId="4272757564" sldId="294"/>
            <ac:spMk id="20" creationId="{D4A78812-F9AD-9CF8-6B09-2E1170CF43BA}"/>
          </ac:spMkLst>
        </pc:spChg>
        <pc:spChg chg="mod">
          <ac:chgData name="marie-helene.noel@u-pec.fr" userId="S::urn:spo:guest#marie-helene.noel@u-pec.fr::" providerId="AD" clId="Web-{71F49BED-41B9-6B77-8931-C9DBC939481C}" dt="2025-11-19T10:32:22.737" v="529"/>
          <ac:spMkLst>
            <pc:docMk/>
            <pc:sldMk cId="4272757564" sldId="294"/>
            <ac:spMk id="21" creationId="{E34D7BAE-E102-D692-0E51-887E9EDEE2FD}"/>
          </ac:spMkLst>
        </pc:spChg>
        <pc:spChg chg="mod">
          <ac:chgData name="marie-helene.noel@u-pec.fr" userId="S::urn:spo:guest#marie-helene.noel@u-pec.fr::" providerId="AD" clId="Web-{71F49BED-41B9-6B77-8931-C9DBC939481C}" dt="2025-11-19T10:32:22.847" v="530"/>
          <ac:spMkLst>
            <pc:docMk/>
            <pc:sldMk cId="4272757564" sldId="294"/>
            <ac:spMk id="23" creationId="{B2DFB1CA-2C24-F6DC-05B2-184763E0F9D1}"/>
          </ac:spMkLst>
        </pc:spChg>
        <pc:graphicFrameChg chg="modGraphic">
          <ac:chgData name="marie-helene.noel@u-pec.fr" userId="S::urn:spo:guest#marie-helene.noel@u-pec.fr::" providerId="AD" clId="Web-{71F49BED-41B9-6B77-8931-C9DBC939481C}" dt="2025-11-19T10:31:19.517" v="512" actId="20577"/>
          <ac:graphicFrameMkLst>
            <pc:docMk/>
            <pc:sldMk cId="4272757564" sldId="294"/>
            <ac:graphicFrameMk id="3" creationId="{D45B1FCA-865C-7AB5-CA0A-EE0A350751DA}"/>
          </ac:graphicFrameMkLst>
        </pc:graphicFrameChg>
      </pc:sldChg>
      <pc:sldChg chg="del">
        <pc:chgData name="marie-helene.noel@u-pec.fr" userId="S::urn:spo:guest#marie-helene.noel@u-pec.fr::" providerId="AD" clId="Web-{71F49BED-41B9-6B77-8931-C9DBC939481C}" dt="2025-11-19T11:03:30.096" v="613"/>
        <pc:sldMkLst>
          <pc:docMk/>
          <pc:sldMk cId="3471146862" sldId="295"/>
        </pc:sldMkLst>
      </pc:sldChg>
      <pc:sldChg chg="modSp">
        <pc:chgData name="marie-helene.noel@u-pec.fr" userId="S::urn:spo:guest#marie-helene.noel@u-pec.fr::" providerId="AD" clId="Web-{71F49BED-41B9-6B77-8931-C9DBC939481C}" dt="2025-11-19T10:30:25.234" v="507"/>
        <pc:sldMkLst>
          <pc:docMk/>
          <pc:sldMk cId="2688637394" sldId="296"/>
        </pc:sldMkLst>
        <pc:spChg chg="mod">
          <ac:chgData name="marie-helene.noel@u-pec.fr" userId="S::urn:spo:guest#marie-helene.noel@u-pec.fr::" providerId="AD" clId="Web-{71F49BED-41B9-6B77-8931-C9DBC939481C}" dt="2025-11-19T10:30:25.234" v="507"/>
          <ac:spMkLst>
            <pc:docMk/>
            <pc:sldMk cId="2688637394" sldId="296"/>
            <ac:spMk id="2" creationId="{00000000-0000-0000-0000-000000000000}"/>
          </ac:spMkLst>
        </pc:spChg>
      </pc:sldChg>
      <pc:sldChg chg="addSp modSp new mod modClrScheme chgLayout">
        <pc:chgData name="marie-helene.noel@u-pec.fr" userId="S::urn:spo:guest#marie-helene.noel@u-pec.fr::" providerId="AD" clId="Web-{71F49BED-41B9-6B77-8931-C9DBC939481C}" dt="2025-11-19T11:07:32.254" v="632" actId="20577"/>
        <pc:sldMkLst>
          <pc:docMk/>
          <pc:sldMk cId="499722026" sldId="297"/>
        </pc:sldMkLst>
        <pc:spChg chg="add mod">
          <ac:chgData name="marie-helene.noel@u-pec.fr" userId="S::urn:spo:guest#marie-helene.noel@u-pec.fr::" providerId="AD" clId="Web-{71F49BED-41B9-6B77-8931-C9DBC939481C}" dt="2025-11-19T11:06:04.917" v="619"/>
          <ac:spMkLst>
            <pc:docMk/>
            <pc:sldMk cId="499722026" sldId="297"/>
            <ac:spMk id="2" creationId="{C406343B-D2DF-9FC7-2213-4CB78D7D1099}"/>
          </ac:spMkLst>
        </pc:spChg>
        <pc:spChg chg="add mod">
          <ac:chgData name="marie-helene.noel@u-pec.fr" userId="S::urn:spo:guest#marie-helene.noel@u-pec.fr::" providerId="AD" clId="Web-{71F49BED-41B9-6B77-8931-C9DBC939481C}" dt="2025-11-19T11:07:32.254" v="632" actId="20577"/>
          <ac:spMkLst>
            <pc:docMk/>
            <pc:sldMk cId="499722026" sldId="297"/>
            <ac:spMk id="3" creationId="{EAC916AE-B3E5-858F-D6A1-BF0F1E2E4DCE}"/>
          </ac:spMkLst>
        </pc:spChg>
      </pc:sldChg>
    </pc:docChg>
  </pc:docChgLst>
  <pc:docChgLst>
    <pc:chgData name="Rebecca Rousseau" userId="d93453eb-d3dc-41cd-a4b4-0fde347bcee9" providerId="ADAL" clId="{A37799CB-1A30-42A7-9B86-F0EE8F28B29D}"/>
    <pc:docChg chg="undo redo custSel addSld delSld modSld sldOrd">
      <pc:chgData name="Rebecca Rousseau" userId="d93453eb-d3dc-41cd-a4b4-0fde347bcee9" providerId="ADAL" clId="{A37799CB-1A30-42A7-9B86-F0EE8F28B29D}" dt="2025-11-19T18:10:03.694" v="4658" actId="1038"/>
      <pc:docMkLst>
        <pc:docMk/>
      </pc:docMkLst>
      <pc:sldChg chg="addSp modSp mod modAnim">
        <pc:chgData name="Rebecca Rousseau" userId="d93453eb-d3dc-41cd-a4b4-0fde347bcee9" providerId="ADAL" clId="{A37799CB-1A30-42A7-9B86-F0EE8F28B29D}" dt="2025-11-19T15:24:00.321" v="4506" actId="1076"/>
        <pc:sldMkLst>
          <pc:docMk/>
          <pc:sldMk cId="2810240143" sldId="258"/>
        </pc:sldMkLst>
        <pc:spChg chg="mod">
          <ac:chgData name="Rebecca Rousseau" userId="d93453eb-d3dc-41cd-a4b4-0fde347bcee9" providerId="ADAL" clId="{A37799CB-1A30-42A7-9B86-F0EE8F28B29D}" dt="2025-11-19T13:57:17.754" v="3744" actId="404"/>
          <ac:spMkLst>
            <pc:docMk/>
            <pc:sldMk cId="2810240143" sldId="258"/>
            <ac:spMk id="2" creationId="{00000000-0000-0000-0000-000000000000}"/>
          </ac:spMkLst>
        </pc:spChg>
        <pc:spChg chg="add mod">
          <ac:chgData name="Rebecca Rousseau" userId="d93453eb-d3dc-41cd-a4b4-0fde347bcee9" providerId="ADAL" clId="{A37799CB-1A30-42A7-9B86-F0EE8F28B29D}" dt="2025-11-19T13:45:20.833" v="3585" actId="20577"/>
          <ac:spMkLst>
            <pc:docMk/>
            <pc:sldMk cId="2810240143" sldId="258"/>
            <ac:spMk id="5" creationId="{5147907A-6E88-2BDE-9720-F2DC95DA1D10}"/>
          </ac:spMkLst>
        </pc:spChg>
        <pc:spChg chg="mod">
          <ac:chgData name="Rebecca Rousseau" userId="d93453eb-d3dc-41cd-a4b4-0fde347bcee9" providerId="ADAL" clId="{A37799CB-1A30-42A7-9B86-F0EE8F28B29D}" dt="2025-11-19T15:23:57.543" v="4505" actId="404"/>
          <ac:spMkLst>
            <pc:docMk/>
            <pc:sldMk cId="2810240143" sldId="258"/>
            <ac:spMk id="16387" creationId="{00000000-0000-0000-0000-000000000000}"/>
          </ac:spMkLst>
        </pc:spChg>
        <pc:picChg chg="add mod">
          <ac:chgData name="Rebecca Rousseau" userId="d93453eb-d3dc-41cd-a4b4-0fde347bcee9" providerId="ADAL" clId="{A37799CB-1A30-42A7-9B86-F0EE8F28B29D}" dt="2025-11-19T15:24:00.321" v="4506" actId="1076"/>
          <ac:picMkLst>
            <pc:docMk/>
            <pc:sldMk cId="2810240143" sldId="258"/>
            <ac:picMk id="4" creationId="{1E2B09E4-EBD5-C7A5-C1DF-A4032D9CD337}"/>
          </ac:picMkLst>
        </pc:picChg>
      </pc:sldChg>
      <pc:sldChg chg="addSp modSp mod">
        <pc:chgData name="Rebecca Rousseau" userId="d93453eb-d3dc-41cd-a4b4-0fde347bcee9" providerId="ADAL" clId="{A37799CB-1A30-42A7-9B86-F0EE8F28B29D}" dt="2025-11-19T16:14:53.767" v="4540" actId="6549"/>
        <pc:sldMkLst>
          <pc:docMk/>
          <pc:sldMk cId="1100179053" sldId="259"/>
        </pc:sldMkLst>
        <pc:spChg chg="mod">
          <ac:chgData name="Rebecca Rousseau" userId="d93453eb-d3dc-41cd-a4b4-0fde347bcee9" providerId="ADAL" clId="{A37799CB-1A30-42A7-9B86-F0EE8F28B29D}" dt="2025-11-19T16:14:53.767" v="4540" actId="6549"/>
          <ac:spMkLst>
            <pc:docMk/>
            <pc:sldMk cId="1100179053" sldId="259"/>
            <ac:spMk id="2" creationId="{00000000-0000-0000-0000-000000000000}"/>
          </ac:spMkLst>
        </pc:spChg>
        <pc:spChg chg="add mod">
          <ac:chgData name="Rebecca Rousseau" userId="d93453eb-d3dc-41cd-a4b4-0fde347bcee9" providerId="ADAL" clId="{A37799CB-1A30-42A7-9B86-F0EE8F28B29D}" dt="2025-11-19T13:45:24.062" v="3587" actId="20577"/>
          <ac:spMkLst>
            <pc:docMk/>
            <pc:sldMk cId="1100179053" sldId="259"/>
            <ac:spMk id="3" creationId="{46C10EC8-7E2F-081C-3E0A-8A001B1D4B46}"/>
          </ac:spMkLst>
        </pc:spChg>
        <pc:picChg chg="add mod">
          <ac:chgData name="Rebecca Rousseau" userId="d93453eb-d3dc-41cd-a4b4-0fde347bcee9" providerId="ADAL" clId="{A37799CB-1A30-42A7-9B86-F0EE8F28B29D}" dt="2025-11-19T13:52:55.603" v="3690" actId="1076"/>
          <ac:picMkLst>
            <pc:docMk/>
            <pc:sldMk cId="1100179053" sldId="259"/>
            <ac:picMk id="5" creationId="{BC3CA9EE-7D7C-4C2F-0B5A-6E42B6EACA94}"/>
          </ac:picMkLst>
        </pc:picChg>
      </pc:sldChg>
      <pc:sldChg chg="addSp delSp modSp mod">
        <pc:chgData name="Rebecca Rousseau" userId="d93453eb-d3dc-41cd-a4b4-0fde347bcee9" providerId="ADAL" clId="{A37799CB-1A30-42A7-9B86-F0EE8F28B29D}" dt="2025-11-19T16:14:58.107" v="4541" actId="6549"/>
        <pc:sldMkLst>
          <pc:docMk/>
          <pc:sldMk cId="2201272661" sldId="260"/>
        </pc:sldMkLst>
        <pc:spChg chg="mod">
          <ac:chgData name="Rebecca Rousseau" userId="d93453eb-d3dc-41cd-a4b4-0fde347bcee9" providerId="ADAL" clId="{A37799CB-1A30-42A7-9B86-F0EE8F28B29D}" dt="2025-11-19T16:14:58.107" v="4541" actId="6549"/>
          <ac:spMkLst>
            <pc:docMk/>
            <pc:sldMk cId="2201272661" sldId="260"/>
            <ac:spMk id="2" creationId="{00000000-0000-0000-0000-000000000000}"/>
          </ac:spMkLst>
        </pc:spChg>
        <pc:spChg chg="add mod">
          <ac:chgData name="Rebecca Rousseau" userId="d93453eb-d3dc-41cd-a4b4-0fde347bcee9" providerId="ADAL" clId="{A37799CB-1A30-42A7-9B86-F0EE8F28B29D}" dt="2025-11-19T13:45:42.127" v="3597" actId="20577"/>
          <ac:spMkLst>
            <pc:docMk/>
            <pc:sldMk cId="2201272661" sldId="260"/>
            <ac:spMk id="3" creationId="{BEFFDBAF-3962-4AA5-AE59-2BB9280987FD}"/>
          </ac:spMkLst>
        </pc:spChg>
        <pc:picChg chg="add del mod modCrop">
          <ac:chgData name="Rebecca Rousseau" userId="d93453eb-d3dc-41cd-a4b4-0fde347bcee9" providerId="ADAL" clId="{A37799CB-1A30-42A7-9B86-F0EE8F28B29D}" dt="2025-11-19T15:25:49.135" v="4520" actId="478"/>
          <ac:picMkLst>
            <pc:docMk/>
            <pc:sldMk cId="2201272661" sldId="260"/>
            <ac:picMk id="5" creationId="{4B41A875-EB8F-5840-DB89-691EBB415619}"/>
          </ac:picMkLst>
        </pc:picChg>
        <pc:picChg chg="add mod">
          <ac:chgData name="Rebecca Rousseau" userId="d93453eb-d3dc-41cd-a4b4-0fde347bcee9" providerId="ADAL" clId="{A37799CB-1A30-42A7-9B86-F0EE8F28B29D}" dt="2025-11-19T15:26:09.033" v="4526" actId="1076"/>
          <ac:picMkLst>
            <pc:docMk/>
            <pc:sldMk cId="2201272661" sldId="260"/>
            <ac:picMk id="6" creationId="{D3EA7427-A44C-4DB9-B502-A9912C985B8A}"/>
          </ac:picMkLst>
        </pc:picChg>
      </pc:sldChg>
      <pc:sldChg chg="addSp delSp modSp mod">
        <pc:chgData name="Rebecca Rousseau" userId="d93453eb-d3dc-41cd-a4b4-0fde347bcee9" providerId="ADAL" clId="{A37799CB-1A30-42A7-9B86-F0EE8F28B29D}" dt="2025-11-19T13:43:43.669" v="3549" actId="1076"/>
        <pc:sldMkLst>
          <pc:docMk/>
          <pc:sldMk cId="2995726238" sldId="261"/>
        </pc:sldMkLst>
        <pc:spChg chg="add mod">
          <ac:chgData name="Rebecca Rousseau" userId="d93453eb-d3dc-41cd-a4b4-0fde347bcee9" providerId="ADAL" clId="{A37799CB-1A30-42A7-9B86-F0EE8F28B29D}" dt="2025-11-19T13:43:43.669" v="3549" actId="1076"/>
          <ac:spMkLst>
            <pc:docMk/>
            <pc:sldMk cId="2995726238" sldId="261"/>
            <ac:spMk id="2" creationId="{D7F781E2-B423-BC27-45AC-C4CF0A9E5A84}"/>
          </ac:spMkLst>
        </pc:spChg>
        <pc:spChg chg="mod">
          <ac:chgData name="Rebecca Rousseau" userId="d93453eb-d3dc-41cd-a4b4-0fde347bcee9" providerId="ADAL" clId="{A37799CB-1A30-42A7-9B86-F0EE8F28B29D}" dt="2025-11-19T13:33:41.323" v="3462" actId="1076"/>
          <ac:spMkLst>
            <pc:docMk/>
            <pc:sldMk cId="2995726238" sldId="261"/>
            <ac:spMk id="4" creationId="{56A347D5-4143-C170-EC50-F959A900005C}"/>
          </ac:spMkLst>
        </pc:spChg>
        <pc:spChg chg="mod">
          <ac:chgData name="Rebecca Rousseau" userId="d93453eb-d3dc-41cd-a4b4-0fde347bcee9" providerId="ADAL" clId="{A37799CB-1A30-42A7-9B86-F0EE8F28B29D}" dt="2025-11-19T13:34:02.147" v="3468" actId="1076"/>
          <ac:spMkLst>
            <pc:docMk/>
            <pc:sldMk cId="2995726238" sldId="261"/>
            <ac:spMk id="13" creationId="{B4D4E6EA-05A7-E7D4-1C21-3FC481A1E06D}"/>
          </ac:spMkLst>
        </pc:spChg>
        <pc:spChg chg="mod">
          <ac:chgData name="Rebecca Rousseau" userId="d93453eb-d3dc-41cd-a4b4-0fde347bcee9" providerId="ADAL" clId="{A37799CB-1A30-42A7-9B86-F0EE8F28B29D}" dt="2025-11-19T13:34:32.088" v="3473" actId="1076"/>
          <ac:spMkLst>
            <pc:docMk/>
            <pc:sldMk cId="2995726238" sldId="261"/>
            <ac:spMk id="16" creationId="{CE8C7D37-E74F-4AA6-B55C-BB4ADD158666}"/>
          </ac:spMkLst>
        </pc:spChg>
        <pc:spChg chg="mod">
          <ac:chgData name="Rebecca Rousseau" userId="d93453eb-d3dc-41cd-a4b4-0fde347bcee9" providerId="ADAL" clId="{A37799CB-1A30-42A7-9B86-F0EE8F28B29D}" dt="2025-11-19T13:34:20.814" v="3471" actId="1076"/>
          <ac:spMkLst>
            <pc:docMk/>
            <pc:sldMk cId="2995726238" sldId="261"/>
            <ac:spMk id="20" creationId="{092AE6EA-07F4-BF8E-D2E3-423A6C8E4463}"/>
          </ac:spMkLst>
        </pc:spChg>
        <pc:picChg chg="mod">
          <ac:chgData name="Rebecca Rousseau" userId="d93453eb-d3dc-41cd-a4b4-0fde347bcee9" providerId="ADAL" clId="{A37799CB-1A30-42A7-9B86-F0EE8F28B29D}" dt="2025-11-19T13:34:10.069" v="3469" actId="1076"/>
          <ac:picMkLst>
            <pc:docMk/>
            <pc:sldMk cId="2995726238" sldId="261"/>
            <ac:picMk id="14" creationId="{00000000-0000-0000-0000-000000000000}"/>
          </ac:picMkLst>
        </pc:picChg>
        <pc:picChg chg="del">
          <ac:chgData name="Rebecca Rousseau" userId="d93453eb-d3dc-41cd-a4b4-0fde347bcee9" providerId="ADAL" clId="{A37799CB-1A30-42A7-9B86-F0EE8F28B29D}" dt="2025-11-19T11:07:52.918" v="3287" actId="478"/>
          <ac:picMkLst>
            <pc:docMk/>
            <pc:sldMk cId="2995726238" sldId="261"/>
            <ac:picMk id="37" creationId="{C2D5E934-76C7-D3FE-2E70-BDE1F25B4E8A}"/>
          </ac:picMkLst>
        </pc:picChg>
        <pc:picChg chg="del">
          <ac:chgData name="Rebecca Rousseau" userId="d93453eb-d3dc-41cd-a4b4-0fde347bcee9" providerId="ADAL" clId="{A37799CB-1A30-42A7-9B86-F0EE8F28B29D}" dt="2025-11-19T11:07:52.324" v="3286" actId="478"/>
          <ac:picMkLst>
            <pc:docMk/>
            <pc:sldMk cId="2995726238" sldId="261"/>
            <ac:picMk id="41" creationId="{54620EFA-D8B4-8A57-E3A5-18B8464F53A9}"/>
          </ac:picMkLst>
        </pc:picChg>
        <pc:picChg chg="del">
          <ac:chgData name="Rebecca Rousseau" userId="d93453eb-d3dc-41cd-a4b4-0fde347bcee9" providerId="ADAL" clId="{A37799CB-1A30-42A7-9B86-F0EE8F28B29D}" dt="2025-11-19T11:07:51.372" v="3284" actId="478"/>
          <ac:picMkLst>
            <pc:docMk/>
            <pc:sldMk cId="2995726238" sldId="261"/>
            <ac:picMk id="45" creationId="{887F9B4F-556E-7FC0-69BC-05A7D7A4D583}"/>
          </ac:picMkLst>
        </pc:picChg>
        <pc:picChg chg="del">
          <ac:chgData name="Rebecca Rousseau" userId="d93453eb-d3dc-41cd-a4b4-0fde347bcee9" providerId="ADAL" clId="{A37799CB-1A30-42A7-9B86-F0EE8F28B29D}" dt="2025-11-19T11:07:51.842" v="3285" actId="478"/>
          <ac:picMkLst>
            <pc:docMk/>
            <pc:sldMk cId="2995726238" sldId="261"/>
            <ac:picMk id="46" creationId="{9A9C3FD3-01CB-37A8-8275-05B526F08721}"/>
          </ac:picMkLst>
        </pc:picChg>
      </pc:sldChg>
      <pc:sldChg chg="addSp modSp mod">
        <pc:chgData name="Rebecca Rousseau" userId="d93453eb-d3dc-41cd-a4b4-0fde347bcee9" providerId="ADAL" clId="{A37799CB-1A30-42A7-9B86-F0EE8F28B29D}" dt="2025-11-19T16:27:14.994" v="4563" actId="20577"/>
        <pc:sldMkLst>
          <pc:docMk/>
          <pc:sldMk cId="777692096" sldId="263"/>
        </pc:sldMkLst>
        <pc:spChg chg="mod">
          <ac:chgData name="Rebecca Rousseau" userId="d93453eb-d3dc-41cd-a4b4-0fde347bcee9" providerId="ADAL" clId="{A37799CB-1A30-42A7-9B86-F0EE8F28B29D}" dt="2025-11-19T16:15:04.229" v="4542" actId="6549"/>
          <ac:spMkLst>
            <pc:docMk/>
            <pc:sldMk cId="777692096" sldId="263"/>
            <ac:spMk id="2" creationId="{00000000-0000-0000-0000-000000000000}"/>
          </ac:spMkLst>
        </pc:spChg>
        <pc:spChg chg="add mod">
          <ac:chgData name="Rebecca Rousseau" userId="d93453eb-d3dc-41cd-a4b4-0fde347bcee9" providerId="ADAL" clId="{A37799CB-1A30-42A7-9B86-F0EE8F28B29D}" dt="2025-11-19T16:27:14.994" v="4563" actId="20577"/>
          <ac:spMkLst>
            <pc:docMk/>
            <pc:sldMk cId="777692096" sldId="263"/>
            <ac:spMk id="3" creationId="{666DD81F-246E-57FF-6104-A9F9EEA6C86C}"/>
          </ac:spMkLst>
        </pc:spChg>
        <pc:picChg chg="add mod">
          <ac:chgData name="Rebecca Rousseau" userId="d93453eb-d3dc-41cd-a4b4-0fde347bcee9" providerId="ADAL" clId="{A37799CB-1A30-42A7-9B86-F0EE8F28B29D}" dt="2025-11-19T13:52:06.743" v="3680"/>
          <ac:picMkLst>
            <pc:docMk/>
            <pc:sldMk cId="777692096" sldId="263"/>
            <ac:picMk id="5" creationId="{8A987BFE-8658-2246-E70D-F804BD601E27}"/>
          </ac:picMkLst>
        </pc:picChg>
        <pc:picChg chg="add mod">
          <ac:chgData name="Rebecca Rousseau" userId="d93453eb-d3dc-41cd-a4b4-0fde347bcee9" providerId="ADAL" clId="{A37799CB-1A30-42A7-9B86-F0EE8F28B29D}" dt="2025-11-19T13:52:29.889" v="3685" actId="1076"/>
          <ac:picMkLst>
            <pc:docMk/>
            <pc:sldMk cId="777692096" sldId="263"/>
            <ac:picMk id="7" creationId="{660BFAE8-A236-CFFB-BDA3-E21E0D2F9063}"/>
          </ac:picMkLst>
        </pc:picChg>
      </pc:sldChg>
      <pc:sldChg chg="addSp modSp mod">
        <pc:chgData name="Rebecca Rousseau" userId="d93453eb-d3dc-41cd-a4b4-0fde347bcee9" providerId="ADAL" clId="{A37799CB-1A30-42A7-9B86-F0EE8F28B29D}" dt="2025-11-19T15:24:22.152" v="4510" actId="1076"/>
        <pc:sldMkLst>
          <pc:docMk/>
          <pc:sldMk cId="1269953186" sldId="265"/>
        </pc:sldMkLst>
        <pc:spChg chg="mod">
          <ac:chgData name="Rebecca Rousseau" userId="d93453eb-d3dc-41cd-a4b4-0fde347bcee9" providerId="ADAL" clId="{A37799CB-1A30-42A7-9B86-F0EE8F28B29D}" dt="2025-11-18T14:06:56.426" v="2131" actId="2711"/>
          <ac:spMkLst>
            <pc:docMk/>
            <pc:sldMk cId="1269953186" sldId="265"/>
            <ac:spMk id="2" creationId="{00000000-0000-0000-0000-000000000000}"/>
          </ac:spMkLst>
        </pc:spChg>
        <pc:spChg chg="mod">
          <ac:chgData name="Rebecca Rousseau" userId="d93453eb-d3dc-41cd-a4b4-0fde347bcee9" providerId="ADAL" clId="{A37799CB-1A30-42A7-9B86-F0EE8F28B29D}" dt="2025-11-19T15:24:22.152" v="4510" actId="1076"/>
          <ac:spMkLst>
            <pc:docMk/>
            <pc:sldMk cId="1269953186" sldId="265"/>
            <ac:spMk id="3" creationId="{00000000-0000-0000-0000-000000000000}"/>
          </ac:spMkLst>
        </pc:spChg>
        <pc:spChg chg="add mod">
          <ac:chgData name="Rebecca Rousseau" userId="d93453eb-d3dc-41cd-a4b4-0fde347bcee9" providerId="ADAL" clId="{A37799CB-1A30-42A7-9B86-F0EE8F28B29D}" dt="2025-11-19T13:45:27.501" v="3589" actId="20577"/>
          <ac:spMkLst>
            <pc:docMk/>
            <pc:sldMk cId="1269953186" sldId="265"/>
            <ac:spMk id="4" creationId="{2981B2C2-3B3C-566F-FB8C-6BC617501CBC}"/>
          </ac:spMkLst>
        </pc:spChg>
      </pc:sldChg>
      <pc:sldChg chg="modSp mod">
        <pc:chgData name="Rebecca Rousseau" userId="d93453eb-d3dc-41cd-a4b4-0fde347bcee9" providerId="ADAL" clId="{A37799CB-1A30-42A7-9B86-F0EE8F28B29D}" dt="2025-11-18T14:07:07.309" v="2133" actId="27636"/>
        <pc:sldMkLst>
          <pc:docMk/>
          <pc:sldMk cId="4191336508" sldId="266"/>
        </pc:sldMkLst>
        <pc:spChg chg="mod">
          <ac:chgData name="Rebecca Rousseau" userId="d93453eb-d3dc-41cd-a4b4-0fde347bcee9" providerId="ADAL" clId="{A37799CB-1A30-42A7-9B86-F0EE8F28B29D}" dt="2025-11-18T14:07:07.309" v="2133" actId="27636"/>
          <ac:spMkLst>
            <pc:docMk/>
            <pc:sldMk cId="4191336508" sldId="266"/>
            <ac:spMk id="2" creationId="{00000000-0000-0000-0000-000000000000}"/>
          </ac:spMkLst>
        </pc:spChg>
        <pc:spChg chg="mod">
          <ac:chgData name="Rebecca Rousseau" userId="d93453eb-d3dc-41cd-a4b4-0fde347bcee9" providerId="ADAL" clId="{A37799CB-1A30-42A7-9B86-F0EE8F28B29D}" dt="2025-11-18T14:07:07.229" v="2132" actId="2711"/>
          <ac:spMkLst>
            <pc:docMk/>
            <pc:sldMk cId="4191336508" sldId="266"/>
            <ac:spMk id="3" creationId="{00000000-0000-0000-0000-000000000000}"/>
          </ac:spMkLst>
        </pc:spChg>
      </pc:sldChg>
      <pc:sldChg chg="addSp modSp mod">
        <pc:chgData name="Rebecca Rousseau" userId="d93453eb-d3dc-41cd-a4b4-0fde347bcee9" providerId="ADAL" clId="{A37799CB-1A30-42A7-9B86-F0EE8F28B29D}" dt="2025-11-19T15:24:33.299" v="4513" actId="20577"/>
        <pc:sldMkLst>
          <pc:docMk/>
          <pc:sldMk cId="3597980669" sldId="268"/>
        </pc:sldMkLst>
        <pc:spChg chg="mod">
          <ac:chgData name="Rebecca Rousseau" userId="d93453eb-d3dc-41cd-a4b4-0fde347bcee9" providerId="ADAL" clId="{A37799CB-1A30-42A7-9B86-F0EE8F28B29D}" dt="2025-11-19T13:57:51.751" v="3749" actId="1076"/>
          <ac:spMkLst>
            <pc:docMk/>
            <pc:sldMk cId="3597980669" sldId="268"/>
            <ac:spMk id="2" creationId="{00000000-0000-0000-0000-000000000000}"/>
          </ac:spMkLst>
        </pc:spChg>
        <pc:spChg chg="add mod">
          <ac:chgData name="Rebecca Rousseau" userId="d93453eb-d3dc-41cd-a4b4-0fde347bcee9" providerId="ADAL" clId="{A37799CB-1A30-42A7-9B86-F0EE8F28B29D}" dt="2025-11-19T13:45:33.406" v="3591" actId="20577"/>
          <ac:spMkLst>
            <pc:docMk/>
            <pc:sldMk cId="3597980669" sldId="268"/>
            <ac:spMk id="3" creationId="{8C21CDE0-304A-2323-D9F7-1E95271B3201}"/>
          </ac:spMkLst>
        </pc:spChg>
        <pc:spChg chg="mod">
          <ac:chgData name="Rebecca Rousseau" userId="d93453eb-d3dc-41cd-a4b4-0fde347bcee9" providerId="ADAL" clId="{A37799CB-1A30-42A7-9B86-F0EE8F28B29D}" dt="2025-11-19T15:24:33.299" v="4513" actId="20577"/>
          <ac:spMkLst>
            <pc:docMk/>
            <pc:sldMk cId="3597980669" sldId="268"/>
            <ac:spMk id="5" creationId="{00000000-0000-0000-0000-000000000000}"/>
          </ac:spMkLst>
        </pc:spChg>
      </pc:sldChg>
      <pc:sldChg chg="addSp modSp mod">
        <pc:chgData name="Rebecca Rousseau" userId="d93453eb-d3dc-41cd-a4b4-0fde347bcee9" providerId="ADAL" clId="{A37799CB-1A30-42A7-9B86-F0EE8F28B29D}" dt="2025-11-19T15:24:51.913" v="4518" actId="1076"/>
        <pc:sldMkLst>
          <pc:docMk/>
          <pc:sldMk cId="3298663460" sldId="269"/>
        </pc:sldMkLst>
        <pc:spChg chg="mod">
          <ac:chgData name="Rebecca Rousseau" userId="d93453eb-d3dc-41cd-a4b4-0fde347bcee9" providerId="ADAL" clId="{A37799CB-1A30-42A7-9B86-F0EE8F28B29D}" dt="2025-11-19T15:24:51.913" v="4518" actId="1076"/>
          <ac:spMkLst>
            <pc:docMk/>
            <pc:sldMk cId="3298663460" sldId="269"/>
            <ac:spMk id="2" creationId="{00000000-0000-0000-0000-000000000000}"/>
          </ac:spMkLst>
        </pc:spChg>
        <pc:spChg chg="mod">
          <ac:chgData name="Rebecca Rousseau" userId="d93453eb-d3dc-41cd-a4b4-0fde347bcee9" providerId="ADAL" clId="{A37799CB-1A30-42A7-9B86-F0EE8F28B29D}" dt="2025-11-19T15:24:50.332" v="4517" actId="1076"/>
          <ac:spMkLst>
            <pc:docMk/>
            <pc:sldMk cId="3298663460" sldId="269"/>
            <ac:spMk id="3" creationId="{00000000-0000-0000-0000-000000000000}"/>
          </ac:spMkLst>
        </pc:spChg>
        <pc:spChg chg="add mod">
          <ac:chgData name="Rebecca Rousseau" userId="d93453eb-d3dc-41cd-a4b4-0fde347bcee9" providerId="ADAL" clId="{A37799CB-1A30-42A7-9B86-F0EE8F28B29D}" dt="2025-11-19T13:45:38.942" v="3595" actId="20577"/>
          <ac:spMkLst>
            <pc:docMk/>
            <pc:sldMk cId="3298663460" sldId="269"/>
            <ac:spMk id="4" creationId="{319C35E1-9122-9CDD-DD9F-91F3C1857B24}"/>
          </ac:spMkLst>
        </pc:spChg>
      </pc:sldChg>
      <pc:sldChg chg="addSp modSp mod">
        <pc:chgData name="Rebecca Rousseau" userId="d93453eb-d3dc-41cd-a4b4-0fde347bcee9" providerId="ADAL" clId="{A37799CB-1A30-42A7-9B86-F0EE8F28B29D}" dt="2025-11-19T15:26:27.545" v="4528" actId="1076"/>
        <pc:sldMkLst>
          <pc:docMk/>
          <pc:sldMk cId="718966677" sldId="270"/>
        </pc:sldMkLst>
        <pc:spChg chg="mod">
          <ac:chgData name="Rebecca Rousseau" userId="d93453eb-d3dc-41cd-a4b4-0fde347bcee9" providerId="ADAL" clId="{A37799CB-1A30-42A7-9B86-F0EE8F28B29D}" dt="2025-11-19T15:26:27.545" v="4528" actId="1076"/>
          <ac:spMkLst>
            <pc:docMk/>
            <pc:sldMk cId="718966677" sldId="270"/>
            <ac:spMk id="2" creationId="{00000000-0000-0000-0000-000000000000}"/>
          </ac:spMkLst>
        </pc:spChg>
        <pc:spChg chg="add mod">
          <ac:chgData name="Rebecca Rousseau" userId="d93453eb-d3dc-41cd-a4b4-0fde347bcee9" providerId="ADAL" clId="{A37799CB-1A30-42A7-9B86-F0EE8F28B29D}" dt="2025-11-19T13:45:47.597" v="3599" actId="20577"/>
          <ac:spMkLst>
            <pc:docMk/>
            <pc:sldMk cId="718966677" sldId="270"/>
            <ac:spMk id="3" creationId="{21868FD0-42F8-7124-864A-9564DD18DF04}"/>
          </ac:spMkLst>
        </pc:spChg>
        <pc:spChg chg="mod">
          <ac:chgData name="Rebecca Rousseau" userId="d93453eb-d3dc-41cd-a4b4-0fde347bcee9" providerId="ADAL" clId="{A37799CB-1A30-42A7-9B86-F0EE8F28B29D}" dt="2025-11-19T15:26:22.598" v="4527" actId="1076"/>
          <ac:spMkLst>
            <pc:docMk/>
            <pc:sldMk cId="718966677" sldId="270"/>
            <ac:spMk id="8"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9"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0"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1"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2"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3"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4"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5" creationId="{00000000-0000-0000-0000-000000000000}"/>
          </ac:spMkLst>
        </pc:spChg>
        <pc:spChg chg="mod">
          <ac:chgData name="Rebecca Rousseau" userId="d93453eb-d3dc-41cd-a4b4-0fde347bcee9" providerId="ADAL" clId="{A37799CB-1A30-42A7-9B86-F0EE8F28B29D}" dt="2025-11-19T15:26:22.598" v="4527" actId="1076"/>
          <ac:spMkLst>
            <pc:docMk/>
            <pc:sldMk cId="718966677" sldId="270"/>
            <ac:spMk id="16" creationId="{00000000-0000-0000-0000-000000000000}"/>
          </ac:spMkLst>
        </pc:spChg>
        <pc:graphicFrameChg chg="mod">
          <ac:chgData name="Rebecca Rousseau" userId="d93453eb-d3dc-41cd-a4b4-0fde347bcee9" providerId="ADAL" clId="{A37799CB-1A30-42A7-9B86-F0EE8F28B29D}" dt="2025-11-19T15:26:22.598" v="4527" actId="1076"/>
          <ac:graphicFrameMkLst>
            <pc:docMk/>
            <pc:sldMk cId="718966677" sldId="270"/>
            <ac:graphicFrameMk id="7" creationId="{00000000-0000-0000-0000-000000000000}"/>
          </ac:graphicFrameMkLst>
        </pc:graphicFrameChg>
      </pc:sldChg>
      <pc:sldChg chg="addSp modSp mod">
        <pc:chgData name="Rebecca Rousseau" userId="d93453eb-d3dc-41cd-a4b4-0fde347bcee9" providerId="ADAL" clId="{A37799CB-1A30-42A7-9B86-F0EE8F28B29D}" dt="2025-11-19T15:26:41.675" v="4531" actId="1076"/>
        <pc:sldMkLst>
          <pc:docMk/>
          <pc:sldMk cId="1958218578" sldId="271"/>
        </pc:sldMkLst>
        <pc:spChg chg="add mod">
          <ac:chgData name="Rebecca Rousseau" userId="d93453eb-d3dc-41cd-a4b4-0fde347bcee9" providerId="ADAL" clId="{A37799CB-1A30-42A7-9B86-F0EE8F28B29D}" dt="2025-11-19T13:45:52.290" v="3601" actId="14100"/>
          <ac:spMkLst>
            <pc:docMk/>
            <pc:sldMk cId="1958218578" sldId="271"/>
            <ac:spMk id="2" creationId="{12870BF2-9624-4243-FD03-AD85659AE87F}"/>
          </ac:spMkLst>
        </pc:spChg>
        <pc:spChg chg="mod">
          <ac:chgData name="Rebecca Rousseau" userId="d93453eb-d3dc-41cd-a4b4-0fde347bcee9" providerId="ADAL" clId="{A37799CB-1A30-42A7-9B86-F0EE8F28B29D}" dt="2025-11-19T15:26:41.675" v="4531" actId="1076"/>
          <ac:spMkLst>
            <pc:docMk/>
            <pc:sldMk cId="1958218578" sldId="271"/>
            <ac:spMk id="7" creationId="{00000000-0000-0000-0000-000000000000}"/>
          </ac:spMkLst>
        </pc:spChg>
        <pc:spChg chg="mod">
          <ac:chgData name="Rebecca Rousseau" userId="d93453eb-d3dc-41cd-a4b4-0fde347bcee9" providerId="ADAL" clId="{A37799CB-1A30-42A7-9B86-F0EE8F28B29D}" dt="2025-11-19T13:59:06.671" v="3759" actId="20577"/>
          <ac:spMkLst>
            <pc:docMk/>
            <pc:sldMk cId="1958218578" sldId="271"/>
            <ac:spMk id="8" creationId="{00000000-0000-0000-0000-000000000000}"/>
          </ac:spMkLst>
        </pc:spChg>
        <pc:spChg chg="mod">
          <ac:chgData name="Rebecca Rousseau" userId="d93453eb-d3dc-41cd-a4b4-0fde347bcee9" providerId="ADAL" clId="{A37799CB-1A30-42A7-9B86-F0EE8F28B29D}" dt="2025-11-19T13:59:02.332" v="3756" actId="1076"/>
          <ac:spMkLst>
            <pc:docMk/>
            <pc:sldMk cId="1958218578" sldId="271"/>
            <ac:spMk id="9" creationId="{E288FE5C-5627-45C8-A1BF-5049DE835ECD}"/>
          </ac:spMkLst>
        </pc:spChg>
      </pc:sldChg>
      <pc:sldChg chg="addSp modSp mod">
        <pc:chgData name="Rebecca Rousseau" userId="d93453eb-d3dc-41cd-a4b4-0fde347bcee9" providerId="ADAL" clId="{A37799CB-1A30-42A7-9B86-F0EE8F28B29D}" dt="2025-11-19T13:59:25.367" v="3764" actId="1076"/>
        <pc:sldMkLst>
          <pc:docMk/>
          <pc:sldMk cId="1706728226" sldId="273"/>
        </pc:sldMkLst>
        <pc:spChg chg="add mod">
          <ac:chgData name="Rebecca Rousseau" userId="d93453eb-d3dc-41cd-a4b4-0fde347bcee9" providerId="ADAL" clId="{A37799CB-1A30-42A7-9B86-F0EE8F28B29D}" dt="2025-11-19T13:45:57.631" v="3603" actId="14100"/>
          <ac:spMkLst>
            <pc:docMk/>
            <pc:sldMk cId="1706728226" sldId="273"/>
            <ac:spMk id="2" creationId="{6D34E9A4-2AE5-4A61-102F-D4D234E9C8C6}"/>
          </ac:spMkLst>
        </pc:spChg>
        <pc:spChg chg="mod">
          <ac:chgData name="Rebecca Rousseau" userId="d93453eb-d3dc-41cd-a4b4-0fde347bcee9" providerId="ADAL" clId="{A37799CB-1A30-42A7-9B86-F0EE8F28B29D}" dt="2025-11-19T13:59:25.367" v="3764" actId="1076"/>
          <ac:spMkLst>
            <pc:docMk/>
            <pc:sldMk cId="1706728226" sldId="273"/>
            <ac:spMk id="9" creationId="{00000000-0000-0000-0000-000000000000}"/>
          </ac:spMkLst>
        </pc:spChg>
        <pc:spChg chg="mod">
          <ac:chgData name="Rebecca Rousseau" userId="d93453eb-d3dc-41cd-a4b4-0fde347bcee9" providerId="ADAL" clId="{A37799CB-1A30-42A7-9B86-F0EE8F28B29D}" dt="2025-11-19T13:59:14.907" v="3760" actId="1076"/>
          <ac:spMkLst>
            <pc:docMk/>
            <pc:sldMk cId="1706728226" sldId="273"/>
            <ac:spMk id="10" creationId="{00000000-0000-0000-0000-000000000000}"/>
          </ac:spMkLst>
        </pc:spChg>
        <pc:picChg chg="mod">
          <ac:chgData name="Rebecca Rousseau" userId="d93453eb-d3dc-41cd-a4b4-0fde347bcee9" providerId="ADAL" clId="{A37799CB-1A30-42A7-9B86-F0EE8F28B29D}" dt="2025-11-19T13:59:16.599" v="3761" actId="1076"/>
          <ac:picMkLst>
            <pc:docMk/>
            <pc:sldMk cId="1706728226" sldId="273"/>
            <ac:picMk id="11" creationId="{00000000-0000-0000-0000-000000000000}"/>
          </ac:picMkLst>
        </pc:picChg>
      </pc:sldChg>
      <pc:sldChg chg="addSp modSp mod">
        <pc:chgData name="Rebecca Rousseau" userId="d93453eb-d3dc-41cd-a4b4-0fde347bcee9" providerId="ADAL" clId="{A37799CB-1A30-42A7-9B86-F0EE8F28B29D}" dt="2025-11-19T13:59:55.957" v="3771" actId="1076"/>
        <pc:sldMkLst>
          <pc:docMk/>
          <pc:sldMk cId="3441534242" sldId="274"/>
        </pc:sldMkLst>
        <pc:spChg chg="add mod">
          <ac:chgData name="Rebecca Rousseau" userId="d93453eb-d3dc-41cd-a4b4-0fde347bcee9" providerId="ADAL" clId="{A37799CB-1A30-42A7-9B86-F0EE8F28B29D}" dt="2025-11-19T13:46:02.014" v="3605" actId="14100"/>
          <ac:spMkLst>
            <pc:docMk/>
            <pc:sldMk cId="3441534242" sldId="274"/>
            <ac:spMk id="2" creationId="{D3C2CC4C-015E-4806-7F29-8BEFE10E27C9}"/>
          </ac:spMkLst>
        </pc:spChg>
        <pc:spChg chg="mod">
          <ac:chgData name="Rebecca Rousseau" userId="d93453eb-d3dc-41cd-a4b4-0fde347bcee9" providerId="ADAL" clId="{A37799CB-1A30-42A7-9B86-F0EE8F28B29D}" dt="2025-11-19T13:59:55.957" v="3771" actId="1076"/>
          <ac:spMkLst>
            <pc:docMk/>
            <pc:sldMk cId="3441534242" sldId="274"/>
            <ac:spMk id="5" creationId="{00000000-0000-0000-0000-000000000000}"/>
          </ac:spMkLst>
        </pc:spChg>
        <pc:spChg chg="mod">
          <ac:chgData name="Rebecca Rousseau" userId="d93453eb-d3dc-41cd-a4b4-0fde347bcee9" providerId="ADAL" clId="{A37799CB-1A30-42A7-9B86-F0EE8F28B29D}" dt="2025-11-18T14:12:15.258" v="2166" actId="2711"/>
          <ac:spMkLst>
            <pc:docMk/>
            <pc:sldMk cId="3441534242" sldId="274"/>
            <ac:spMk id="6" creationId="{00000000-0000-0000-0000-000000000000}"/>
          </ac:spMkLst>
        </pc:spChg>
        <pc:picChg chg="mod">
          <ac:chgData name="Rebecca Rousseau" userId="d93453eb-d3dc-41cd-a4b4-0fde347bcee9" providerId="ADAL" clId="{A37799CB-1A30-42A7-9B86-F0EE8F28B29D}" dt="2025-11-19T13:59:51.838" v="3770" actId="1076"/>
          <ac:picMkLst>
            <pc:docMk/>
            <pc:sldMk cId="3441534242" sldId="274"/>
            <ac:picMk id="7" creationId="{00000000-0000-0000-0000-000000000000}"/>
          </ac:picMkLst>
        </pc:picChg>
      </pc:sldChg>
      <pc:sldChg chg="addSp modSp mod">
        <pc:chgData name="Rebecca Rousseau" userId="d93453eb-d3dc-41cd-a4b4-0fde347bcee9" providerId="ADAL" clId="{A37799CB-1A30-42A7-9B86-F0EE8F28B29D}" dt="2025-11-19T14:03:20.870" v="3814" actId="1076"/>
        <pc:sldMkLst>
          <pc:docMk/>
          <pc:sldMk cId="2341827142" sldId="275"/>
        </pc:sldMkLst>
        <pc:spChg chg="add mod">
          <ac:chgData name="Rebecca Rousseau" userId="d93453eb-d3dc-41cd-a4b4-0fde347bcee9" providerId="ADAL" clId="{A37799CB-1A30-42A7-9B86-F0EE8F28B29D}" dt="2025-11-19T13:46:49.940" v="3624" actId="14100"/>
          <ac:spMkLst>
            <pc:docMk/>
            <pc:sldMk cId="2341827142" sldId="275"/>
            <ac:spMk id="2" creationId="{C194984E-A6AE-3FD6-5931-5D26F998D0AA}"/>
          </ac:spMkLst>
        </pc:spChg>
        <pc:spChg chg="mod">
          <ac:chgData name="Rebecca Rousseau" userId="d93453eb-d3dc-41cd-a4b4-0fde347bcee9" providerId="ADAL" clId="{A37799CB-1A30-42A7-9B86-F0EE8F28B29D}" dt="2025-11-19T14:03:20.870" v="3814" actId="1076"/>
          <ac:spMkLst>
            <pc:docMk/>
            <pc:sldMk cId="2341827142" sldId="275"/>
            <ac:spMk id="5" creationId="{00000000-0000-0000-0000-000000000000}"/>
          </ac:spMkLst>
        </pc:spChg>
        <pc:spChg chg="mod">
          <ac:chgData name="Rebecca Rousseau" userId="d93453eb-d3dc-41cd-a4b4-0fde347bcee9" providerId="ADAL" clId="{A37799CB-1A30-42A7-9B86-F0EE8F28B29D}" dt="2025-11-19T14:03:14.089" v="3811" actId="1076"/>
          <ac:spMkLst>
            <pc:docMk/>
            <pc:sldMk cId="2341827142" sldId="275"/>
            <ac:spMk id="6" creationId="{00000000-0000-0000-0000-000000000000}"/>
          </ac:spMkLst>
        </pc:spChg>
        <pc:graphicFrameChg chg="mod">
          <ac:chgData name="Rebecca Rousseau" userId="d93453eb-d3dc-41cd-a4b4-0fde347bcee9" providerId="ADAL" clId="{A37799CB-1A30-42A7-9B86-F0EE8F28B29D}" dt="2025-11-19T14:03:14.089" v="3811" actId="1076"/>
          <ac:graphicFrameMkLst>
            <pc:docMk/>
            <pc:sldMk cId="2341827142" sldId="275"/>
            <ac:graphicFrameMk id="7" creationId="{96D5F526-8892-4C90-BF06-65B9F4F2A909}"/>
          </ac:graphicFrameMkLst>
        </pc:graphicFrameChg>
      </pc:sldChg>
      <pc:sldChg chg="addSp modSp mod">
        <pc:chgData name="Rebecca Rousseau" userId="d93453eb-d3dc-41cd-a4b4-0fde347bcee9" providerId="ADAL" clId="{A37799CB-1A30-42A7-9B86-F0EE8F28B29D}" dt="2025-11-19T14:02:38.207" v="3809" actId="1076"/>
        <pc:sldMkLst>
          <pc:docMk/>
          <pc:sldMk cId="2297010596" sldId="276"/>
        </pc:sldMkLst>
        <pc:spChg chg="add mod">
          <ac:chgData name="Rebecca Rousseau" userId="d93453eb-d3dc-41cd-a4b4-0fde347bcee9" providerId="ADAL" clId="{A37799CB-1A30-42A7-9B86-F0EE8F28B29D}" dt="2025-11-19T13:46:41.589" v="3620" actId="14100"/>
          <ac:spMkLst>
            <pc:docMk/>
            <pc:sldMk cId="2297010596" sldId="276"/>
            <ac:spMk id="2" creationId="{7167C3CF-3867-EAC9-25BC-E62782964BDD}"/>
          </ac:spMkLst>
        </pc:spChg>
        <pc:spChg chg="mod">
          <ac:chgData name="Rebecca Rousseau" userId="d93453eb-d3dc-41cd-a4b4-0fde347bcee9" providerId="ADAL" clId="{A37799CB-1A30-42A7-9B86-F0EE8F28B29D}" dt="2025-11-19T14:02:34.147" v="3807" actId="1076"/>
          <ac:spMkLst>
            <pc:docMk/>
            <pc:sldMk cId="2297010596" sldId="276"/>
            <ac:spMk id="7" creationId="{00000000-0000-0000-0000-000000000000}"/>
          </ac:spMkLst>
        </pc:spChg>
        <pc:spChg chg="mod">
          <ac:chgData name="Rebecca Rousseau" userId="d93453eb-d3dc-41cd-a4b4-0fde347bcee9" providerId="ADAL" clId="{A37799CB-1A30-42A7-9B86-F0EE8F28B29D}" dt="2025-11-19T14:02:38.207" v="3809" actId="1076"/>
          <ac:spMkLst>
            <pc:docMk/>
            <pc:sldMk cId="2297010596" sldId="276"/>
            <ac:spMk id="8" creationId="{00000000-0000-0000-0000-000000000000}"/>
          </ac:spMkLst>
        </pc:spChg>
      </pc:sldChg>
      <pc:sldChg chg="addSp modSp mod">
        <pc:chgData name="Rebecca Rousseau" userId="d93453eb-d3dc-41cd-a4b4-0fde347bcee9" providerId="ADAL" clId="{A37799CB-1A30-42A7-9B86-F0EE8F28B29D}" dt="2025-11-19T15:27:00.991" v="4533" actId="1076"/>
        <pc:sldMkLst>
          <pc:docMk/>
          <pc:sldMk cId="180857151" sldId="277"/>
        </pc:sldMkLst>
        <pc:spChg chg="add mod">
          <ac:chgData name="Rebecca Rousseau" userId="d93453eb-d3dc-41cd-a4b4-0fde347bcee9" providerId="ADAL" clId="{A37799CB-1A30-42A7-9B86-F0EE8F28B29D}" dt="2025-11-19T13:46:09.463" v="3608" actId="14100"/>
          <ac:spMkLst>
            <pc:docMk/>
            <pc:sldMk cId="180857151" sldId="277"/>
            <ac:spMk id="2" creationId="{7C8A82D9-6692-C385-92CB-13EB2527EBD7}"/>
          </ac:spMkLst>
        </pc:spChg>
        <pc:spChg chg="mod">
          <ac:chgData name="Rebecca Rousseau" userId="d93453eb-d3dc-41cd-a4b4-0fde347bcee9" providerId="ADAL" clId="{A37799CB-1A30-42A7-9B86-F0EE8F28B29D}" dt="2025-11-19T15:27:00.991" v="4533" actId="1076"/>
          <ac:spMkLst>
            <pc:docMk/>
            <pc:sldMk cId="180857151" sldId="277"/>
            <ac:spMk id="4" creationId="{00000000-0000-0000-0000-000000000000}"/>
          </ac:spMkLst>
        </pc:spChg>
        <pc:spChg chg="mod">
          <ac:chgData name="Rebecca Rousseau" userId="d93453eb-d3dc-41cd-a4b4-0fde347bcee9" providerId="ADAL" clId="{A37799CB-1A30-42A7-9B86-F0EE8F28B29D}" dt="2025-11-19T14:00:36.182" v="3785" actId="1076"/>
          <ac:spMkLst>
            <pc:docMk/>
            <pc:sldMk cId="180857151" sldId="277"/>
            <ac:spMk id="5" creationId="{00000000-0000-0000-0000-000000000000}"/>
          </ac:spMkLst>
        </pc:spChg>
        <pc:picChg chg="mod">
          <ac:chgData name="Rebecca Rousseau" userId="d93453eb-d3dc-41cd-a4b4-0fde347bcee9" providerId="ADAL" clId="{A37799CB-1A30-42A7-9B86-F0EE8F28B29D}" dt="2025-11-19T14:00:51.420" v="3788" actId="1076"/>
          <ac:picMkLst>
            <pc:docMk/>
            <pc:sldMk cId="180857151" sldId="277"/>
            <ac:picMk id="6" creationId="{00000000-0000-0000-0000-000000000000}"/>
          </ac:picMkLst>
        </pc:picChg>
        <pc:picChg chg="mod">
          <ac:chgData name="Rebecca Rousseau" userId="d93453eb-d3dc-41cd-a4b4-0fde347bcee9" providerId="ADAL" clId="{A37799CB-1A30-42A7-9B86-F0EE8F28B29D}" dt="2025-11-19T14:00:47.830" v="3787" actId="1076"/>
          <ac:picMkLst>
            <pc:docMk/>
            <pc:sldMk cId="180857151" sldId="277"/>
            <ac:picMk id="7" creationId="{00000000-0000-0000-0000-000000000000}"/>
          </ac:picMkLst>
        </pc:picChg>
      </pc:sldChg>
      <pc:sldChg chg="addSp modSp mod">
        <pc:chgData name="Rebecca Rousseau" userId="d93453eb-d3dc-41cd-a4b4-0fde347bcee9" providerId="ADAL" clId="{A37799CB-1A30-42A7-9B86-F0EE8F28B29D}" dt="2025-11-19T14:01:05.387" v="3790" actId="1076"/>
        <pc:sldMkLst>
          <pc:docMk/>
          <pc:sldMk cId="828420901" sldId="279"/>
        </pc:sldMkLst>
        <pc:spChg chg="mod">
          <ac:chgData name="Rebecca Rousseau" userId="d93453eb-d3dc-41cd-a4b4-0fde347bcee9" providerId="ADAL" clId="{A37799CB-1A30-42A7-9B86-F0EE8F28B29D}" dt="2025-11-19T14:01:05.387" v="3790" actId="1076"/>
          <ac:spMkLst>
            <pc:docMk/>
            <pc:sldMk cId="828420901" sldId="279"/>
            <ac:spMk id="2" creationId="{00000000-0000-0000-0000-000000000000}"/>
          </ac:spMkLst>
        </pc:spChg>
        <pc:spChg chg="mod">
          <ac:chgData name="Rebecca Rousseau" userId="d93453eb-d3dc-41cd-a4b4-0fde347bcee9" providerId="ADAL" clId="{A37799CB-1A30-42A7-9B86-F0EE8F28B29D}" dt="2025-11-18T14:12:27.111" v="2168" actId="2711"/>
          <ac:spMkLst>
            <pc:docMk/>
            <pc:sldMk cId="828420901" sldId="279"/>
            <ac:spMk id="3" creationId="{00000000-0000-0000-0000-000000000000}"/>
          </ac:spMkLst>
        </pc:spChg>
        <pc:spChg chg="add mod">
          <ac:chgData name="Rebecca Rousseau" userId="d93453eb-d3dc-41cd-a4b4-0fde347bcee9" providerId="ADAL" clId="{A37799CB-1A30-42A7-9B86-F0EE8F28B29D}" dt="2025-11-19T13:46:14.509" v="3610" actId="20577"/>
          <ac:spMkLst>
            <pc:docMk/>
            <pc:sldMk cId="828420901" sldId="279"/>
            <ac:spMk id="7" creationId="{FFD2A685-70A4-769C-F0FC-6905278AF63D}"/>
          </ac:spMkLst>
        </pc:spChg>
      </pc:sldChg>
      <pc:sldChg chg="addSp modSp mod">
        <pc:chgData name="Rebecca Rousseau" userId="d93453eb-d3dc-41cd-a4b4-0fde347bcee9" providerId="ADAL" clId="{A37799CB-1A30-42A7-9B86-F0EE8F28B29D}" dt="2025-11-19T14:01:28.308" v="3794" actId="1076"/>
        <pc:sldMkLst>
          <pc:docMk/>
          <pc:sldMk cId="4280831654" sldId="281"/>
        </pc:sldMkLst>
        <pc:spChg chg="add mod">
          <ac:chgData name="Rebecca Rousseau" userId="d93453eb-d3dc-41cd-a4b4-0fde347bcee9" providerId="ADAL" clId="{A37799CB-1A30-42A7-9B86-F0EE8F28B29D}" dt="2025-11-19T13:46:19.900" v="3612" actId="14100"/>
          <ac:spMkLst>
            <pc:docMk/>
            <pc:sldMk cId="4280831654" sldId="281"/>
            <ac:spMk id="2" creationId="{B75D18A3-2665-421D-1C7F-03BDE5D01C68}"/>
          </ac:spMkLst>
        </pc:spChg>
        <pc:spChg chg="mod">
          <ac:chgData name="Rebecca Rousseau" userId="d93453eb-d3dc-41cd-a4b4-0fde347bcee9" providerId="ADAL" clId="{A37799CB-1A30-42A7-9B86-F0EE8F28B29D}" dt="2025-11-19T14:01:25.024" v="3793" actId="1076"/>
          <ac:spMkLst>
            <pc:docMk/>
            <pc:sldMk cId="4280831654" sldId="281"/>
            <ac:spMk id="4" creationId="{00000000-0000-0000-0000-000000000000}"/>
          </ac:spMkLst>
        </pc:spChg>
        <pc:spChg chg="mod">
          <ac:chgData name="Rebecca Rousseau" userId="d93453eb-d3dc-41cd-a4b4-0fde347bcee9" providerId="ADAL" clId="{A37799CB-1A30-42A7-9B86-F0EE8F28B29D}" dt="2025-11-19T14:01:28.308" v="3794" actId="1076"/>
          <ac:spMkLst>
            <pc:docMk/>
            <pc:sldMk cId="4280831654" sldId="281"/>
            <ac:spMk id="5" creationId="{00000000-0000-0000-0000-000000000000}"/>
          </ac:spMkLst>
        </pc:spChg>
      </pc:sldChg>
      <pc:sldChg chg="addSp modSp mod">
        <pc:chgData name="Rebecca Rousseau" userId="d93453eb-d3dc-41cd-a4b4-0fde347bcee9" providerId="ADAL" clId="{A37799CB-1A30-42A7-9B86-F0EE8F28B29D}" dt="2025-11-19T14:01:40.310" v="3796" actId="1076"/>
        <pc:sldMkLst>
          <pc:docMk/>
          <pc:sldMk cId="1655232044" sldId="282"/>
        </pc:sldMkLst>
        <pc:spChg chg="add mod">
          <ac:chgData name="Rebecca Rousseau" userId="d93453eb-d3dc-41cd-a4b4-0fde347bcee9" providerId="ADAL" clId="{A37799CB-1A30-42A7-9B86-F0EE8F28B29D}" dt="2025-11-19T13:46:25.337" v="3614" actId="14100"/>
          <ac:spMkLst>
            <pc:docMk/>
            <pc:sldMk cId="1655232044" sldId="282"/>
            <ac:spMk id="2" creationId="{02D2ED7E-A0C0-A7D1-3DF0-11DF318721F6}"/>
          </ac:spMkLst>
        </pc:spChg>
        <pc:spChg chg="mod">
          <ac:chgData name="Rebecca Rousseau" userId="d93453eb-d3dc-41cd-a4b4-0fde347bcee9" providerId="ADAL" clId="{A37799CB-1A30-42A7-9B86-F0EE8F28B29D}" dt="2025-11-19T14:01:40.310" v="3796" actId="1076"/>
          <ac:spMkLst>
            <pc:docMk/>
            <pc:sldMk cId="1655232044" sldId="282"/>
            <ac:spMk id="4" creationId="{00000000-0000-0000-0000-000000000000}"/>
          </ac:spMkLst>
        </pc:spChg>
        <pc:spChg chg="mod">
          <ac:chgData name="Rebecca Rousseau" userId="d93453eb-d3dc-41cd-a4b4-0fde347bcee9" providerId="ADAL" clId="{A37799CB-1A30-42A7-9B86-F0EE8F28B29D}" dt="2025-11-19T14:01:36.925" v="3795" actId="1076"/>
          <ac:spMkLst>
            <pc:docMk/>
            <pc:sldMk cId="1655232044" sldId="282"/>
            <ac:spMk id="5" creationId="{00000000-0000-0000-0000-000000000000}"/>
          </ac:spMkLst>
        </pc:spChg>
      </pc:sldChg>
      <pc:sldChg chg="addSp modSp mod">
        <pc:chgData name="Rebecca Rousseau" userId="d93453eb-d3dc-41cd-a4b4-0fde347bcee9" providerId="ADAL" clId="{A37799CB-1A30-42A7-9B86-F0EE8F28B29D}" dt="2025-11-19T14:02:04.380" v="3800" actId="404"/>
        <pc:sldMkLst>
          <pc:docMk/>
          <pc:sldMk cId="2015160253" sldId="283"/>
        </pc:sldMkLst>
        <pc:spChg chg="add mod">
          <ac:chgData name="Rebecca Rousseau" userId="d93453eb-d3dc-41cd-a4b4-0fde347bcee9" providerId="ADAL" clId="{A37799CB-1A30-42A7-9B86-F0EE8F28B29D}" dt="2025-11-19T13:46:31.128" v="3616" actId="14100"/>
          <ac:spMkLst>
            <pc:docMk/>
            <pc:sldMk cId="2015160253" sldId="283"/>
            <ac:spMk id="2" creationId="{6877C274-444B-91A0-F5A0-D4E57924E927}"/>
          </ac:spMkLst>
        </pc:spChg>
        <pc:spChg chg="mod">
          <ac:chgData name="Rebecca Rousseau" userId="d93453eb-d3dc-41cd-a4b4-0fde347bcee9" providerId="ADAL" clId="{A37799CB-1A30-42A7-9B86-F0EE8F28B29D}" dt="2025-11-19T14:02:04.380" v="3800" actId="404"/>
          <ac:spMkLst>
            <pc:docMk/>
            <pc:sldMk cId="2015160253" sldId="283"/>
            <ac:spMk id="6" creationId="{00000000-0000-0000-0000-000000000000}"/>
          </ac:spMkLst>
        </pc:spChg>
        <pc:spChg chg="mod">
          <ac:chgData name="Rebecca Rousseau" userId="d93453eb-d3dc-41cd-a4b4-0fde347bcee9" providerId="ADAL" clId="{A37799CB-1A30-42A7-9B86-F0EE8F28B29D}" dt="2025-11-19T14:01:57.103" v="3797" actId="1076"/>
          <ac:spMkLst>
            <pc:docMk/>
            <pc:sldMk cId="2015160253" sldId="283"/>
            <ac:spMk id="7" creationId="{00000000-0000-0000-0000-000000000000}"/>
          </ac:spMkLst>
        </pc:spChg>
        <pc:spChg chg="mod">
          <ac:chgData name="Rebecca Rousseau" userId="d93453eb-d3dc-41cd-a4b4-0fde347bcee9" providerId="ADAL" clId="{A37799CB-1A30-42A7-9B86-F0EE8F28B29D}" dt="2025-11-19T14:01:57.103" v="3797" actId="1076"/>
          <ac:spMkLst>
            <pc:docMk/>
            <pc:sldMk cId="2015160253" sldId="283"/>
            <ac:spMk id="9" creationId="{00000000-0000-0000-0000-000000000000}"/>
          </ac:spMkLst>
        </pc:spChg>
        <pc:cxnChg chg="mod">
          <ac:chgData name="Rebecca Rousseau" userId="d93453eb-d3dc-41cd-a4b4-0fde347bcee9" providerId="ADAL" clId="{A37799CB-1A30-42A7-9B86-F0EE8F28B29D}" dt="2025-11-19T14:01:57.103" v="3797" actId="1076"/>
          <ac:cxnSpMkLst>
            <pc:docMk/>
            <pc:sldMk cId="2015160253" sldId="283"/>
            <ac:cxnSpMk id="8" creationId="{00000000-0000-0000-0000-000000000000}"/>
          </ac:cxnSpMkLst>
        </pc:cxnChg>
      </pc:sldChg>
      <pc:sldChg chg="addSp modSp mod">
        <pc:chgData name="Rebecca Rousseau" userId="d93453eb-d3dc-41cd-a4b4-0fde347bcee9" providerId="ADAL" clId="{A37799CB-1A30-42A7-9B86-F0EE8F28B29D}" dt="2025-11-19T14:02:27.161" v="3806" actId="1076"/>
        <pc:sldMkLst>
          <pc:docMk/>
          <pc:sldMk cId="793192770" sldId="284"/>
        </pc:sldMkLst>
        <pc:spChg chg="add mod">
          <ac:chgData name="Rebecca Rousseau" userId="d93453eb-d3dc-41cd-a4b4-0fde347bcee9" providerId="ADAL" clId="{A37799CB-1A30-42A7-9B86-F0EE8F28B29D}" dt="2025-11-19T13:46:37.118" v="3618" actId="14100"/>
          <ac:spMkLst>
            <pc:docMk/>
            <pc:sldMk cId="793192770" sldId="284"/>
            <ac:spMk id="2" creationId="{0CB7360D-E4C7-9B1F-5981-CF8228DEA734}"/>
          </ac:spMkLst>
        </pc:spChg>
        <pc:spChg chg="mod">
          <ac:chgData name="Rebecca Rousseau" userId="d93453eb-d3dc-41cd-a4b4-0fde347bcee9" providerId="ADAL" clId="{A37799CB-1A30-42A7-9B86-F0EE8F28B29D}" dt="2025-11-19T14:02:27.161" v="3806" actId="1076"/>
          <ac:spMkLst>
            <pc:docMk/>
            <pc:sldMk cId="793192770" sldId="284"/>
            <ac:spMk id="6" creationId="{00000000-0000-0000-0000-000000000000}"/>
          </ac:spMkLst>
        </pc:spChg>
        <pc:spChg chg="mod">
          <ac:chgData name="Rebecca Rousseau" userId="d93453eb-d3dc-41cd-a4b4-0fde347bcee9" providerId="ADAL" clId="{A37799CB-1A30-42A7-9B86-F0EE8F28B29D}" dt="2025-11-19T14:02:16.539" v="3802" actId="1076"/>
          <ac:spMkLst>
            <pc:docMk/>
            <pc:sldMk cId="793192770" sldId="284"/>
            <ac:spMk id="7" creationId="{00000000-0000-0000-0000-000000000000}"/>
          </ac:spMkLst>
        </pc:spChg>
        <pc:picChg chg="mod">
          <ac:chgData name="Rebecca Rousseau" userId="d93453eb-d3dc-41cd-a4b4-0fde347bcee9" providerId="ADAL" clId="{A37799CB-1A30-42A7-9B86-F0EE8F28B29D}" dt="2025-11-19T14:02:18.565" v="3803" actId="1076"/>
          <ac:picMkLst>
            <pc:docMk/>
            <pc:sldMk cId="793192770" sldId="284"/>
            <ac:picMk id="8" creationId="{00000000-0000-0000-0000-000000000000}"/>
          </ac:picMkLst>
        </pc:picChg>
        <pc:picChg chg="mod">
          <ac:chgData name="Rebecca Rousseau" userId="d93453eb-d3dc-41cd-a4b4-0fde347bcee9" providerId="ADAL" clId="{A37799CB-1A30-42A7-9B86-F0EE8F28B29D}" dt="2025-11-19T14:02:22.897" v="3804" actId="1076"/>
          <ac:picMkLst>
            <pc:docMk/>
            <pc:sldMk cId="793192770" sldId="284"/>
            <ac:picMk id="9" creationId="{00000000-0000-0000-0000-000000000000}"/>
          </ac:picMkLst>
        </pc:picChg>
      </pc:sldChg>
      <pc:sldChg chg="addSp delSp modSp mod">
        <pc:chgData name="Rebecca Rousseau" userId="d93453eb-d3dc-41cd-a4b4-0fde347bcee9" providerId="ADAL" clId="{A37799CB-1A30-42A7-9B86-F0EE8F28B29D}" dt="2025-11-19T13:45:17.902" v="3583" actId="20577"/>
        <pc:sldMkLst>
          <pc:docMk/>
          <pc:sldMk cId="2338961202" sldId="285"/>
        </pc:sldMkLst>
        <pc:spChg chg="add mod">
          <ac:chgData name="Rebecca Rousseau" userId="d93453eb-d3dc-41cd-a4b4-0fde347bcee9" providerId="ADAL" clId="{A37799CB-1A30-42A7-9B86-F0EE8F28B29D}" dt="2025-11-19T13:45:17.902" v="3583" actId="20577"/>
          <ac:spMkLst>
            <pc:docMk/>
            <pc:sldMk cId="2338961202" sldId="285"/>
            <ac:spMk id="8" creationId="{9E631992-8C92-1726-08D1-23E075B9311F}"/>
          </ac:spMkLst>
        </pc:spChg>
        <pc:spChg chg="mod">
          <ac:chgData name="Rebecca Rousseau" userId="d93453eb-d3dc-41cd-a4b4-0fde347bcee9" providerId="ADAL" clId="{A37799CB-1A30-42A7-9B86-F0EE8F28B29D}" dt="2025-11-19T13:36:10.403" v="3494" actId="14100"/>
          <ac:spMkLst>
            <pc:docMk/>
            <pc:sldMk cId="2338961202" sldId="285"/>
            <ac:spMk id="51" creationId="{608EBBB0-B2C3-402F-9524-9797AA6764A8}"/>
          </ac:spMkLst>
        </pc:spChg>
        <pc:spChg chg="mod">
          <ac:chgData name="Rebecca Rousseau" userId="d93453eb-d3dc-41cd-a4b4-0fde347bcee9" providerId="ADAL" clId="{A37799CB-1A30-42A7-9B86-F0EE8F28B29D}" dt="2025-11-19T13:36:02.023" v="3493" actId="14100"/>
          <ac:spMkLst>
            <pc:docMk/>
            <pc:sldMk cId="2338961202" sldId="285"/>
            <ac:spMk id="142" creationId="{00000000-0000-0000-0000-000000000000}"/>
          </ac:spMkLst>
        </pc:spChg>
        <pc:spChg chg="mod">
          <ac:chgData name="Rebecca Rousseau" userId="d93453eb-d3dc-41cd-a4b4-0fde347bcee9" providerId="ADAL" clId="{A37799CB-1A30-42A7-9B86-F0EE8F28B29D}" dt="2025-11-19T13:35:55.792" v="3491" actId="1076"/>
          <ac:spMkLst>
            <pc:docMk/>
            <pc:sldMk cId="2338961202" sldId="285"/>
            <ac:spMk id="144" creationId="{00000000-0000-0000-0000-000000000000}"/>
          </ac:spMkLst>
        </pc:spChg>
        <pc:spChg chg="mod">
          <ac:chgData name="Rebecca Rousseau" userId="d93453eb-d3dc-41cd-a4b4-0fde347bcee9" providerId="ADAL" clId="{A37799CB-1A30-42A7-9B86-F0EE8F28B29D}" dt="2025-11-19T13:35:36.324" v="3486" actId="14100"/>
          <ac:spMkLst>
            <pc:docMk/>
            <pc:sldMk cId="2338961202" sldId="285"/>
            <ac:spMk id="155" creationId="{00000000-0000-0000-0000-000000000000}"/>
          </ac:spMkLst>
        </pc:spChg>
        <pc:spChg chg="mod">
          <ac:chgData name="Rebecca Rousseau" userId="d93453eb-d3dc-41cd-a4b4-0fde347bcee9" providerId="ADAL" clId="{A37799CB-1A30-42A7-9B86-F0EE8F28B29D}" dt="2025-11-19T13:35:54.770" v="3490" actId="1076"/>
          <ac:spMkLst>
            <pc:docMk/>
            <pc:sldMk cId="2338961202" sldId="285"/>
            <ac:spMk id="157" creationId="{00000000-0000-0000-0000-000000000000}"/>
          </ac:spMkLst>
        </pc:spChg>
        <pc:spChg chg="del mod">
          <ac:chgData name="Rebecca Rousseau" userId="d93453eb-d3dc-41cd-a4b4-0fde347bcee9" providerId="ADAL" clId="{A37799CB-1A30-42A7-9B86-F0EE8F28B29D}" dt="2025-11-19T13:34:53.548" v="3476" actId="478"/>
          <ac:spMkLst>
            <pc:docMk/>
            <pc:sldMk cId="2338961202" sldId="285"/>
            <ac:spMk id="161" creationId="{00000000-0000-0000-0000-000000000000}"/>
          </ac:spMkLst>
        </pc:spChg>
        <pc:spChg chg="mod">
          <ac:chgData name="Rebecca Rousseau" userId="d93453eb-d3dc-41cd-a4b4-0fde347bcee9" providerId="ADAL" clId="{A37799CB-1A30-42A7-9B86-F0EE8F28B29D}" dt="2025-11-18T14:06:21.087" v="2127" actId="2711"/>
          <ac:spMkLst>
            <pc:docMk/>
            <pc:sldMk cId="2338961202" sldId="285"/>
            <ac:spMk id="163" creationId="{00000000-0000-0000-0000-000000000000}"/>
          </ac:spMkLst>
        </pc:spChg>
        <pc:spChg chg="mod">
          <ac:chgData name="Rebecca Rousseau" userId="d93453eb-d3dc-41cd-a4b4-0fde347bcee9" providerId="ADAL" clId="{A37799CB-1A30-42A7-9B86-F0EE8F28B29D}" dt="2025-11-18T14:06:21.087" v="2127" actId="2711"/>
          <ac:spMkLst>
            <pc:docMk/>
            <pc:sldMk cId="2338961202" sldId="285"/>
            <ac:spMk id="164" creationId="{00000000-0000-0000-0000-000000000000}"/>
          </ac:spMkLst>
        </pc:spChg>
        <pc:spChg chg="mod">
          <ac:chgData name="Rebecca Rousseau" userId="d93453eb-d3dc-41cd-a4b4-0fde347bcee9" providerId="ADAL" clId="{A37799CB-1A30-42A7-9B86-F0EE8F28B29D}" dt="2025-11-19T13:34:43.988" v="3474" actId="1076"/>
          <ac:spMkLst>
            <pc:docMk/>
            <pc:sldMk cId="2338961202" sldId="285"/>
            <ac:spMk id="166" creationId="{00000000-0000-0000-0000-000000000000}"/>
          </ac:spMkLst>
        </pc:spChg>
        <pc:picChg chg="add mod">
          <ac:chgData name="Rebecca Rousseau" userId="d93453eb-d3dc-41cd-a4b4-0fde347bcee9" providerId="ADAL" clId="{A37799CB-1A30-42A7-9B86-F0EE8F28B29D}" dt="2025-11-19T13:43:47.834" v="3550"/>
          <ac:picMkLst>
            <pc:docMk/>
            <pc:sldMk cId="2338961202" sldId="285"/>
            <ac:picMk id="7" creationId="{0CA992AE-B2F8-A3F8-C182-F548EF3FC1C9}"/>
          </ac:picMkLst>
        </pc:picChg>
        <pc:picChg chg="mod">
          <ac:chgData name="Rebecca Rousseau" userId="d93453eb-d3dc-41cd-a4b4-0fde347bcee9" providerId="ADAL" clId="{A37799CB-1A30-42A7-9B86-F0EE8F28B29D}" dt="2025-11-18T14:06:21.087" v="2127" actId="2711"/>
          <ac:picMkLst>
            <pc:docMk/>
            <pc:sldMk cId="2338961202" sldId="285"/>
            <ac:picMk id="137"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38" creationId="{00000000-0000-0000-0000-000000000000}"/>
          </ac:picMkLst>
        </pc:picChg>
        <pc:picChg chg="mod">
          <ac:chgData name="Rebecca Rousseau" userId="d93453eb-d3dc-41cd-a4b4-0fde347bcee9" providerId="ADAL" clId="{A37799CB-1A30-42A7-9B86-F0EE8F28B29D}" dt="2025-11-19T13:35:21.471" v="3483" actId="1076"/>
          <ac:picMkLst>
            <pc:docMk/>
            <pc:sldMk cId="2338961202" sldId="285"/>
            <ac:picMk id="139"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45"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46"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47"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48"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49"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0"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1"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2"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3"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4"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6"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58"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60"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62" creationId="{00000000-0000-0000-0000-000000000000}"/>
          </ac:picMkLst>
        </pc:picChg>
        <pc:picChg chg="mod">
          <ac:chgData name="Rebecca Rousseau" userId="d93453eb-d3dc-41cd-a4b4-0fde347bcee9" providerId="ADAL" clId="{A37799CB-1A30-42A7-9B86-F0EE8F28B29D}" dt="2025-11-19T13:34:43.988" v="3474" actId="1076"/>
          <ac:picMkLst>
            <pc:docMk/>
            <pc:sldMk cId="2338961202" sldId="285"/>
            <ac:picMk id="167" creationId="{00000000-0000-0000-0000-000000000000}"/>
          </ac:picMkLst>
        </pc:picChg>
        <pc:picChg chg="mod">
          <ac:chgData name="Rebecca Rousseau" userId="d93453eb-d3dc-41cd-a4b4-0fde347bcee9" providerId="ADAL" clId="{A37799CB-1A30-42A7-9B86-F0EE8F28B29D}" dt="2025-11-18T14:06:21.087" v="2127" actId="2711"/>
          <ac:picMkLst>
            <pc:docMk/>
            <pc:sldMk cId="2338961202" sldId="285"/>
            <ac:picMk id="169" creationId="{00000000-0000-0000-0000-000000000000}"/>
          </ac:picMkLst>
        </pc:picChg>
        <pc:picChg chg="mod">
          <ac:chgData name="Rebecca Rousseau" userId="d93453eb-d3dc-41cd-a4b4-0fde347bcee9" providerId="ADAL" clId="{A37799CB-1A30-42A7-9B86-F0EE8F28B29D}" dt="2025-11-19T13:35:24.439" v="3484" actId="1076"/>
          <ac:picMkLst>
            <pc:docMk/>
            <pc:sldMk cId="2338961202" sldId="285"/>
            <ac:picMk id="170" creationId="{00000000-0000-0000-0000-000000000000}"/>
          </ac:picMkLst>
        </pc:picChg>
        <pc:picChg chg="mod">
          <ac:chgData name="Rebecca Rousseau" userId="d93453eb-d3dc-41cd-a4b4-0fde347bcee9" providerId="ADAL" clId="{A37799CB-1A30-42A7-9B86-F0EE8F28B29D}" dt="2025-11-19T13:35:25.941" v="3485" actId="1076"/>
          <ac:picMkLst>
            <pc:docMk/>
            <pc:sldMk cId="2338961202" sldId="285"/>
            <ac:picMk id="171" creationId="{00000000-0000-0000-0000-000000000000}"/>
          </ac:picMkLst>
        </pc:picChg>
        <pc:cxnChg chg="mod">
          <ac:chgData name="Rebecca Rousseau" userId="d93453eb-d3dc-41cd-a4b4-0fde347bcee9" providerId="ADAL" clId="{A37799CB-1A30-42A7-9B86-F0EE8F28B29D}" dt="2025-11-18T14:06:21.087" v="2127" actId="2711"/>
          <ac:cxnSpMkLst>
            <pc:docMk/>
            <pc:sldMk cId="2338961202" sldId="285"/>
            <ac:cxnSpMk id="3" creationId="{C9F9DCF0-3A96-4702-88B7-26D92AB87A68}"/>
          </ac:cxnSpMkLst>
        </pc:cxnChg>
        <pc:cxnChg chg="mod">
          <ac:chgData name="Rebecca Rousseau" userId="d93453eb-d3dc-41cd-a4b4-0fde347bcee9" providerId="ADAL" clId="{A37799CB-1A30-42A7-9B86-F0EE8F28B29D}" dt="2025-11-19T13:35:56.683" v="3492" actId="14100"/>
          <ac:cxnSpMkLst>
            <pc:docMk/>
            <pc:sldMk cId="2338961202" sldId="285"/>
            <ac:cxnSpMk id="10" creationId="{F55A8162-8D90-4CD9-B231-06C9439F9DC7}"/>
          </ac:cxnSpMkLst>
        </pc:cxnChg>
        <pc:cxnChg chg="mod">
          <ac:chgData name="Rebecca Rousseau" userId="d93453eb-d3dc-41cd-a4b4-0fde347bcee9" providerId="ADAL" clId="{A37799CB-1A30-42A7-9B86-F0EE8F28B29D}" dt="2025-11-19T13:36:02.023" v="3493" actId="14100"/>
          <ac:cxnSpMkLst>
            <pc:docMk/>
            <pc:sldMk cId="2338961202" sldId="285"/>
            <ac:cxnSpMk id="18" creationId="{D64326D5-5DA3-4B95-9647-57F60D531A5F}"/>
          </ac:cxnSpMkLst>
        </pc:cxnChg>
      </pc:sldChg>
      <pc:sldChg chg="addSp modSp mod">
        <pc:chgData name="Rebecca Rousseau" userId="d93453eb-d3dc-41cd-a4b4-0fde347bcee9" providerId="ADAL" clId="{A37799CB-1A30-42A7-9B86-F0EE8F28B29D}" dt="2025-11-19T18:03:59.085" v="4623" actId="1076"/>
        <pc:sldMkLst>
          <pc:docMk/>
          <pc:sldMk cId="2666904692" sldId="286"/>
        </pc:sldMkLst>
        <pc:spChg chg="add mod">
          <ac:chgData name="Rebecca Rousseau" userId="d93453eb-d3dc-41cd-a4b4-0fde347bcee9" providerId="ADAL" clId="{A37799CB-1A30-42A7-9B86-F0EE8F28B29D}" dt="2025-11-19T16:27:25.728" v="4566" actId="20577"/>
          <ac:spMkLst>
            <pc:docMk/>
            <pc:sldMk cId="2666904692" sldId="286"/>
            <ac:spMk id="2" creationId="{68948B0B-0A8C-429D-9A90-1254B4A67BDD}"/>
          </ac:spMkLst>
        </pc:spChg>
        <pc:spChg chg="mod">
          <ac:chgData name="Rebecca Rousseau" userId="d93453eb-d3dc-41cd-a4b4-0fde347bcee9" providerId="ADAL" clId="{A37799CB-1A30-42A7-9B86-F0EE8F28B29D}" dt="2025-11-19T18:03:59.085" v="4623" actId="1076"/>
          <ac:spMkLst>
            <pc:docMk/>
            <pc:sldMk cId="2666904692" sldId="286"/>
            <ac:spMk id="8" creationId="{00000000-0000-0000-0000-000000000000}"/>
          </ac:spMkLst>
        </pc:spChg>
        <pc:spChg chg="mod">
          <ac:chgData name="Rebecca Rousseau" userId="d93453eb-d3dc-41cd-a4b4-0fde347bcee9" providerId="ADAL" clId="{A37799CB-1A30-42A7-9B86-F0EE8F28B29D}" dt="2025-11-19T14:03:52.414" v="3815" actId="1076"/>
          <ac:spMkLst>
            <pc:docMk/>
            <pc:sldMk cId="2666904692" sldId="286"/>
            <ac:spMk id="9" creationId="{00000000-0000-0000-0000-000000000000}"/>
          </ac:spMkLst>
        </pc:spChg>
        <pc:graphicFrameChg chg="mod">
          <ac:chgData name="Rebecca Rousseau" userId="d93453eb-d3dc-41cd-a4b4-0fde347bcee9" providerId="ADAL" clId="{A37799CB-1A30-42A7-9B86-F0EE8F28B29D}" dt="2025-11-19T14:03:52.414" v="3815" actId="1076"/>
          <ac:graphicFrameMkLst>
            <pc:docMk/>
            <pc:sldMk cId="2666904692" sldId="286"/>
            <ac:graphicFrameMk id="7" creationId="{00000000-0000-0000-0000-000000000000}"/>
          </ac:graphicFrameMkLst>
        </pc:graphicFrameChg>
      </pc:sldChg>
      <pc:sldChg chg="addSp modSp mod">
        <pc:chgData name="Rebecca Rousseau" userId="d93453eb-d3dc-41cd-a4b4-0fde347bcee9" providerId="ADAL" clId="{A37799CB-1A30-42A7-9B86-F0EE8F28B29D}" dt="2025-11-19T16:27:29.900" v="4568" actId="20577"/>
        <pc:sldMkLst>
          <pc:docMk/>
          <pc:sldMk cId="1701683407" sldId="287"/>
        </pc:sldMkLst>
        <pc:spChg chg="mod">
          <ac:chgData name="Rebecca Rousseau" userId="d93453eb-d3dc-41cd-a4b4-0fde347bcee9" providerId="ADAL" clId="{A37799CB-1A30-42A7-9B86-F0EE8F28B29D}" dt="2025-11-19T14:04:04.256" v="3818" actId="1076"/>
          <ac:spMkLst>
            <pc:docMk/>
            <pc:sldMk cId="1701683407" sldId="287"/>
            <ac:spMk id="2" creationId="{00000000-0000-0000-0000-000000000000}"/>
          </ac:spMkLst>
        </pc:spChg>
        <pc:spChg chg="mod">
          <ac:chgData name="Rebecca Rousseau" userId="d93453eb-d3dc-41cd-a4b4-0fde347bcee9" providerId="ADAL" clId="{A37799CB-1A30-42A7-9B86-F0EE8F28B29D}" dt="2025-11-19T14:04:02.299" v="3817" actId="1076"/>
          <ac:spMkLst>
            <pc:docMk/>
            <pc:sldMk cId="1701683407" sldId="287"/>
            <ac:spMk id="3" creationId="{00000000-0000-0000-0000-000000000000}"/>
          </ac:spMkLst>
        </pc:spChg>
        <pc:spChg chg="add mod">
          <ac:chgData name="Rebecca Rousseau" userId="d93453eb-d3dc-41cd-a4b4-0fde347bcee9" providerId="ADAL" clId="{A37799CB-1A30-42A7-9B86-F0EE8F28B29D}" dt="2025-11-19T16:27:29.900" v="4568" actId="20577"/>
          <ac:spMkLst>
            <pc:docMk/>
            <pc:sldMk cId="1701683407" sldId="287"/>
            <ac:spMk id="4" creationId="{302B2017-AFF4-DA4F-766F-37AE0766D904}"/>
          </ac:spMkLst>
        </pc:spChg>
      </pc:sldChg>
      <pc:sldChg chg="addSp delSp modSp mod">
        <pc:chgData name="Rebecca Rousseau" userId="d93453eb-d3dc-41cd-a4b4-0fde347bcee9" providerId="ADAL" clId="{A37799CB-1A30-42A7-9B86-F0EE8F28B29D}" dt="2025-11-19T16:40:02.522" v="4576" actId="255"/>
        <pc:sldMkLst>
          <pc:docMk/>
          <pc:sldMk cId="3706051418" sldId="288"/>
        </pc:sldMkLst>
        <pc:spChg chg="mod">
          <ac:chgData name="Rebecca Rousseau" userId="d93453eb-d3dc-41cd-a4b4-0fde347bcee9" providerId="ADAL" clId="{A37799CB-1A30-42A7-9B86-F0EE8F28B29D}" dt="2025-11-19T16:40:02.522" v="4576" actId="255"/>
          <ac:spMkLst>
            <pc:docMk/>
            <pc:sldMk cId="3706051418" sldId="288"/>
            <ac:spMk id="2" creationId="{00000000-0000-0000-0000-000000000000}"/>
          </ac:spMkLst>
        </pc:spChg>
        <pc:spChg chg="mod">
          <ac:chgData name="Rebecca Rousseau" userId="d93453eb-d3dc-41cd-a4b4-0fde347bcee9" providerId="ADAL" clId="{A37799CB-1A30-42A7-9B86-F0EE8F28B29D}" dt="2025-11-19T13:54:28.394" v="3699" actId="27636"/>
          <ac:spMkLst>
            <pc:docMk/>
            <pc:sldMk cId="3706051418" sldId="288"/>
            <ac:spMk id="3" creationId="{00000000-0000-0000-0000-000000000000}"/>
          </ac:spMkLst>
        </pc:spChg>
        <pc:spChg chg="add del mod">
          <ac:chgData name="Rebecca Rousseau" userId="d93453eb-d3dc-41cd-a4b4-0fde347bcee9" providerId="ADAL" clId="{A37799CB-1A30-42A7-9B86-F0EE8F28B29D}" dt="2025-11-19T13:54:52.269" v="3703" actId="478"/>
          <ac:spMkLst>
            <pc:docMk/>
            <pc:sldMk cId="3706051418" sldId="288"/>
            <ac:spMk id="4" creationId="{92B2ACF2-EA5C-E700-269C-5163F7701681}"/>
          </ac:spMkLst>
        </pc:spChg>
        <pc:spChg chg="add del mod">
          <ac:chgData name="Rebecca Rousseau" userId="d93453eb-d3dc-41cd-a4b4-0fde347bcee9" providerId="ADAL" clId="{A37799CB-1A30-42A7-9B86-F0EE8F28B29D}" dt="2025-11-19T13:54:48.702" v="3702" actId="478"/>
          <ac:spMkLst>
            <pc:docMk/>
            <pc:sldMk cId="3706051418" sldId="288"/>
            <ac:spMk id="5"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6"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8"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9"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0"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1"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2"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3"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4"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5"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16" creationId="{00000000-0000-0000-0000-000000000000}"/>
          </ac:spMkLst>
        </pc:spChg>
        <pc:spChg chg="mod">
          <ac:chgData name="Rebecca Rousseau" userId="d93453eb-d3dc-41cd-a4b4-0fde347bcee9" providerId="ADAL" clId="{A37799CB-1A30-42A7-9B86-F0EE8F28B29D}" dt="2025-11-18T14:09:41.045" v="2151" actId="2711"/>
          <ac:spMkLst>
            <pc:docMk/>
            <pc:sldMk cId="3706051418" sldId="288"/>
            <ac:spMk id="20" creationId="{00000000-0000-0000-0000-000000000000}"/>
          </ac:spMkLst>
        </pc:spChg>
        <pc:spChg chg="mod">
          <ac:chgData name="Rebecca Rousseau" userId="d93453eb-d3dc-41cd-a4b4-0fde347bcee9" providerId="ADAL" clId="{A37799CB-1A30-42A7-9B86-F0EE8F28B29D}" dt="2025-11-18T14:09:41.045" v="2151" actId="2711"/>
          <ac:spMkLst>
            <pc:docMk/>
            <pc:sldMk cId="3706051418" sldId="288"/>
            <ac:spMk id="21" creationId="{00000000-0000-0000-0000-000000000000}"/>
          </ac:spMkLst>
        </pc:spChg>
        <pc:spChg chg="mod">
          <ac:chgData name="Rebecca Rousseau" userId="d93453eb-d3dc-41cd-a4b4-0fde347bcee9" providerId="ADAL" clId="{A37799CB-1A30-42A7-9B86-F0EE8F28B29D}" dt="2025-11-18T14:09:41.045" v="2151" actId="2711"/>
          <ac:spMkLst>
            <pc:docMk/>
            <pc:sldMk cId="3706051418" sldId="288"/>
            <ac:spMk id="22"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24"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25"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26"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27"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28"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29" creationId="{00000000-0000-0000-0000-000000000000}"/>
          </ac:spMkLst>
        </pc:spChg>
        <pc:spChg chg="add del mod">
          <ac:chgData name="Rebecca Rousseau" userId="d93453eb-d3dc-41cd-a4b4-0fde347bcee9" providerId="ADAL" clId="{A37799CB-1A30-42A7-9B86-F0EE8F28B29D}" dt="2025-11-19T13:54:48.702" v="3702" actId="478"/>
          <ac:spMkLst>
            <pc:docMk/>
            <pc:sldMk cId="3706051418" sldId="288"/>
            <ac:spMk id="30" creationId="{00000000-0000-0000-0000-000000000000}"/>
          </ac:spMkLst>
        </pc:spChg>
        <pc:grpChg chg="add del mod">
          <ac:chgData name="Rebecca Rousseau" userId="d93453eb-d3dc-41cd-a4b4-0fde347bcee9" providerId="ADAL" clId="{A37799CB-1A30-42A7-9B86-F0EE8F28B29D}" dt="2025-11-19T13:54:48.702" v="3702" actId="478"/>
          <ac:grpSpMkLst>
            <pc:docMk/>
            <pc:sldMk cId="3706051418" sldId="288"/>
            <ac:grpSpMk id="23" creationId="{00000000-0000-0000-0000-000000000000}"/>
          </ac:grpSpMkLst>
        </pc:grpChg>
      </pc:sldChg>
      <pc:sldChg chg="addSp delSp modSp new mod">
        <pc:chgData name="Rebecca Rousseau" userId="d93453eb-d3dc-41cd-a4b4-0fde347bcee9" providerId="ADAL" clId="{A37799CB-1A30-42A7-9B86-F0EE8F28B29D}" dt="2025-11-19T18:05:22.729" v="4631" actId="207"/>
        <pc:sldMkLst>
          <pc:docMk/>
          <pc:sldMk cId="1132819804" sldId="289"/>
        </pc:sldMkLst>
        <pc:spChg chg="add mod">
          <ac:chgData name="Rebecca Rousseau" userId="d93453eb-d3dc-41cd-a4b4-0fde347bcee9" providerId="ADAL" clId="{A37799CB-1A30-42A7-9B86-F0EE8F28B29D}" dt="2025-11-19T14:16:05.134" v="3944" actId="1076"/>
          <ac:spMkLst>
            <pc:docMk/>
            <pc:sldMk cId="1132819804" sldId="289"/>
            <ac:spMk id="2" creationId="{9CF702DF-8E9F-60E8-C2A2-8BCF061766F0}"/>
          </ac:spMkLst>
        </pc:spChg>
        <pc:spChg chg="add del mod">
          <ac:chgData name="Rebecca Rousseau" userId="d93453eb-d3dc-41cd-a4b4-0fde347bcee9" providerId="ADAL" clId="{A37799CB-1A30-42A7-9B86-F0EE8F28B29D}" dt="2025-11-18T14:22:43.646" v="2297"/>
          <ac:spMkLst>
            <pc:docMk/>
            <pc:sldMk cId="1132819804" sldId="289"/>
            <ac:spMk id="3" creationId="{9CB68828-A8B8-146C-3EC6-1077888DB1B7}"/>
          </ac:spMkLst>
        </pc:spChg>
        <pc:spChg chg="add del mod">
          <ac:chgData name="Rebecca Rousseau" userId="d93453eb-d3dc-41cd-a4b4-0fde347bcee9" providerId="ADAL" clId="{A37799CB-1A30-42A7-9B86-F0EE8F28B29D}" dt="2025-11-18T16:40:19.122" v="2858"/>
          <ac:spMkLst>
            <pc:docMk/>
            <pc:sldMk cId="1132819804" sldId="289"/>
            <ac:spMk id="3" creationId="{CBDDBBBC-FEAB-87DD-A6EE-33F4A0C7CC08}"/>
          </ac:spMkLst>
        </pc:spChg>
        <pc:spChg chg="add mod">
          <ac:chgData name="Rebecca Rousseau" userId="d93453eb-d3dc-41cd-a4b4-0fde347bcee9" providerId="ADAL" clId="{A37799CB-1A30-42A7-9B86-F0EE8F28B29D}" dt="2025-11-19T13:46:56.079" v="3628" actId="14100"/>
          <ac:spMkLst>
            <pc:docMk/>
            <pc:sldMk cId="1132819804" sldId="289"/>
            <ac:spMk id="3" creationId="{FF347B02-1D5C-E040-BAFF-1105AAD0A967}"/>
          </ac:spMkLst>
        </pc:spChg>
        <pc:spChg chg="add del mod">
          <ac:chgData name="Rebecca Rousseau" userId="d93453eb-d3dc-41cd-a4b4-0fde347bcee9" providerId="ADAL" clId="{A37799CB-1A30-42A7-9B86-F0EE8F28B29D}" dt="2025-11-18T14:22:59.341" v="2308"/>
          <ac:spMkLst>
            <pc:docMk/>
            <pc:sldMk cId="1132819804" sldId="289"/>
            <ac:spMk id="4" creationId="{336F8F54-67E9-F3B2-3401-242F1CE275FD}"/>
          </ac:spMkLst>
        </pc:spChg>
        <pc:spChg chg="add mod">
          <ac:chgData name="Rebecca Rousseau" userId="d93453eb-d3dc-41cd-a4b4-0fde347bcee9" providerId="ADAL" clId="{A37799CB-1A30-42A7-9B86-F0EE8F28B29D}" dt="2025-11-19T18:04:58.512" v="4627" actId="207"/>
          <ac:spMkLst>
            <pc:docMk/>
            <pc:sldMk cId="1132819804" sldId="289"/>
            <ac:spMk id="4" creationId="{61576E4F-E903-BC54-E2DA-A726CC3F383F}"/>
          </ac:spMkLst>
        </pc:spChg>
        <pc:spChg chg="add mod">
          <ac:chgData name="Rebecca Rousseau" userId="d93453eb-d3dc-41cd-a4b4-0fde347bcee9" providerId="ADAL" clId="{A37799CB-1A30-42A7-9B86-F0EE8F28B29D}" dt="2025-11-19T18:05:06.433" v="4628" actId="207"/>
          <ac:spMkLst>
            <pc:docMk/>
            <pc:sldMk cId="1132819804" sldId="289"/>
            <ac:spMk id="5" creationId="{2A837C36-36C0-8FB8-1132-10D7365FE4D7}"/>
          </ac:spMkLst>
        </pc:spChg>
        <pc:spChg chg="add del mod">
          <ac:chgData name="Rebecca Rousseau" userId="d93453eb-d3dc-41cd-a4b4-0fde347bcee9" providerId="ADAL" clId="{A37799CB-1A30-42A7-9B86-F0EE8F28B29D}" dt="2025-11-18T14:22:59.342" v="2310"/>
          <ac:spMkLst>
            <pc:docMk/>
            <pc:sldMk cId="1132819804" sldId="289"/>
            <ac:spMk id="5" creationId="{4C4089E7-23AA-09EC-85E2-F3E5C491508A}"/>
          </ac:spMkLst>
        </pc:spChg>
        <pc:spChg chg="add mod">
          <ac:chgData name="Rebecca Rousseau" userId="d93453eb-d3dc-41cd-a4b4-0fde347bcee9" providerId="ADAL" clId="{A37799CB-1A30-42A7-9B86-F0EE8F28B29D}" dt="2025-11-19T18:05:12.539" v="4629" actId="207"/>
          <ac:spMkLst>
            <pc:docMk/>
            <pc:sldMk cId="1132819804" sldId="289"/>
            <ac:spMk id="6" creationId="{22F6E981-A11D-65C7-A51E-6702D7B950CA}"/>
          </ac:spMkLst>
        </pc:spChg>
        <pc:spChg chg="add del mod">
          <ac:chgData name="Rebecca Rousseau" userId="d93453eb-d3dc-41cd-a4b4-0fde347bcee9" providerId="ADAL" clId="{A37799CB-1A30-42A7-9B86-F0EE8F28B29D}" dt="2025-11-18T14:22:59.343" v="2312"/>
          <ac:spMkLst>
            <pc:docMk/>
            <pc:sldMk cId="1132819804" sldId="289"/>
            <ac:spMk id="6" creationId="{EFE33CEB-D50F-8EF7-D605-5F6815D58C89}"/>
          </ac:spMkLst>
        </pc:spChg>
        <pc:spChg chg="add mod">
          <ac:chgData name="Rebecca Rousseau" userId="d93453eb-d3dc-41cd-a4b4-0fde347bcee9" providerId="ADAL" clId="{A37799CB-1A30-42A7-9B86-F0EE8F28B29D}" dt="2025-11-19T18:05:19.194" v="4630" actId="207"/>
          <ac:spMkLst>
            <pc:docMk/>
            <pc:sldMk cId="1132819804" sldId="289"/>
            <ac:spMk id="7" creationId="{BFD47062-65B6-DF7B-01A9-1DC2C0E6702C}"/>
          </ac:spMkLst>
        </pc:spChg>
        <pc:spChg chg="add del mod">
          <ac:chgData name="Rebecca Rousseau" userId="d93453eb-d3dc-41cd-a4b4-0fde347bcee9" providerId="ADAL" clId="{A37799CB-1A30-42A7-9B86-F0EE8F28B29D}" dt="2025-11-18T14:22:59.345" v="2314"/>
          <ac:spMkLst>
            <pc:docMk/>
            <pc:sldMk cId="1132819804" sldId="289"/>
            <ac:spMk id="7" creationId="{E4A26324-A199-9A48-C601-A8FD90017C71}"/>
          </ac:spMkLst>
        </pc:spChg>
        <pc:spChg chg="add mod">
          <ac:chgData name="Rebecca Rousseau" userId="d93453eb-d3dc-41cd-a4b4-0fde347bcee9" providerId="ADAL" clId="{A37799CB-1A30-42A7-9B86-F0EE8F28B29D}" dt="2025-11-19T18:05:22.729" v="4631" actId="207"/>
          <ac:spMkLst>
            <pc:docMk/>
            <pc:sldMk cId="1132819804" sldId="289"/>
            <ac:spMk id="8" creationId="{AA4078C9-EAA7-D7E7-1C9F-49C3EAFB8AA1}"/>
          </ac:spMkLst>
        </pc:spChg>
        <pc:spChg chg="add mod">
          <ac:chgData name="Rebecca Rousseau" userId="d93453eb-d3dc-41cd-a4b4-0fde347bcee9" providerId="ADAL" clId="{A37799CB-1A30-42A7-9B86-F0EE8F28B29D}" dt="2025-11-18T14:20:56.238" v="2275"/>
          <ac:spMkLst>
            <pc:docMk/>
            <pc:sldMk cId="1132819804" sldId="289"/>
            <ac:spMk id="12" creationId="{EACAEA25-B0A1-621E-1E83-AB2C90C04DBA}"/>
          </ac:spMkLst>
        </pc:spChg>
        <pc:spChg chg="add mod">
          <ac:chgData name="Rebecca Rousseau" userId="d93453eb-d3dc-41cd-a4b4-0fde347bcee9" providerId="ADAL" clId="{A37799CB-1A30-42A7-9B86-F0EE8F28B29D}" dt="2025-11-18T14:20:56.238" v="2275"/>
          <ac:spMkLst>
            <pc:docMk/>
            <pc:sldMk cId="1132819804" sldId="289"/>
            <ac:spMk id="13" creationId="{98C3139A-BE3A-F0BE-2558-AAE9957ADBF8}"/>
          </ac:spMkLst>
        </pc:spChg>
        <pc:spChg chg="add mod">
          <ac:chgData name="Rebecca Rousseau" userId="d93453eb-d3dc-41cd-a4b4-0fde347bcee9" providerId="ADAL" clId="{A37799CB-1A30-42A7-9B86-F0EE8F28B29D}" dt="2025-11-18T14:22:00.799" v="2283"/>
          <ac:spMkLst>
            <pc:docMk/>
            <pc:sldMk cId="1132819804" sldId="289"/>
            <ac:spMk id="14" creationId="{CAF4F0B5-C981-AFFD-79E5-A1CDF5116BD4}"/>
          </ac:spMkLst>
        </pc:spChg>
        <pc:grpChg chg="add del mod">
          <ac:chgData name="Rebecca Rousseau" userId="d93453eb-d3dc-41cd-a4b4-0fde347bcee9" providerId="ADAL" clId="{A37799CB-1A30-42A7-9B86-F0EE8F28B29D}" dt="2025-11-18T14:22:43.644" v="2295" actId="478"/>
          <ac:grpSpMkLst>
            <pc:docMk/>
            <pc:sldMk cId="1132819804" sldId="289"/>
            <ac:grpSpMk id="11" creationId="{37749C00-ECC0-B5E5-DFF8-9129EE69326A}"/>
          </ac:grpSpMkLst>
        </pc:grpChg>
        <pc:graphicFrameChg chg="add del modGraphic">
          <ac:chgData name="Rebecca Rousseau" userId="d93453eb-d3dc-41cd-a4b4-0fde347bcee9" providerId="ADAL" clId="{A37799CB-1A30-42A7-9B86-F0EE8F28B29D}" dt="2025-11-18T14:18:45.974" v="2270" actId="1032"/>
          <ac:graphicFrameMkLst>
            <pc:docMk/>
            <pc:sldMk cId="1132819804" sldId="289"/>
            <ac:graphicFrameMk id="8" creationId="{F4C43D37-7222-4FE0-F4C6-F47751860420}"/>
          </ac:graphicFrameMkLst>
        </pc:graphicFrameChg>
        <pc:graphicFrameChg chg="add del modGraphic">
          <ac:chgData name="Rebecca Rousseau" userId="d93453eb-d3dc-41cd-a4b4-0fde347bcee9" providerId="ADAL" clId="{A37799CB-1A30-42A7-9B86-F0EE8F28B29D}" dt="2025-11-18T14:20:23.914" v="2272" actId="1032"/>
          <ac:graphicFrameMkLst>
            <pc:docMk/>
            <pc:sldMk cId="1132819804" sldId="289"/>
            <ac:graphicFrameMk id="9" creationId="{ED0830AB-AC1D-9C38-628F-EF67BFC14F80}"/>
          </ac:graphicFrameMkLst>
        </pc:graphicFrameChg>
        <pc:graphicFrameChg chg="add del mod modGraphic">
          <ac:chgData name="Rebecca Rousseau" userId="d93453eb-d3dc-41cd-a4b4-0fde347bcee9" providerId="ADAL" clId="{A37799CB-1A30-42A7-9B86-F0EE8F28B29D}" dt="2025-11-18T16:42:39.850" v="2896" actId="478"/>
          <ac:graphicFrameMkLst>
            <pc:docMk/>
            <pc:sldMk cId="1132819804" sldId="289"/>
            <ac:graphicFrameMk id="10" creationId="{0E6AE9B7-EAC0-1FF2-B6BF-65DD263C0F07}"/>
          </ac:graphicFrameMkLst>
        </pc:graphicFrameChg>
        <pc:graphicFrameChg chg="add del mod modGraphic">
          <ac:chgData name="Rebecca Rousseau" userId="d93453eb-d3dc-41cd-a4b4-0fde347bcee9" providerId="ADAL" clId="{A37799CB-1A30-42A7-9B86-F0EE8F28B29D}" dt="2025-11-18T16:42:41.515" v="2897" actId="478"/>
          <ac:graphicFrameMkLst>
            <pc:docMk/>
            <pc:sldMk cId="1132819804" sldId="289"/>
            <ac:graphicFrameMk id="15" creationId="{80066D92-65A6-3989-BBB9-FB65952E5DD5}"/>
          </ac:graphicFrameMkLst>
        </pc:graphicFrameChg>
        <pc:picChg chg="add mod">
          <ac:chgData name="Rebecca Rousseau" userId="d93453eb-d3dc-41cd-a4b4-0fde347bcee9" providerId="ADAL" clId="{A37799CB-1A30-42A7-9B86-F0EE8F28B29D}" dt="2025-11-19T14:16:03.184" v="3943" actId="1076"/>
          <ac:picMkLst>
            <pc:docMk/>
            <pc:sldMk cId="1132819804" sldId="289"/>
            <ac:picMk id="11" creationId="{1758E57E-5712-6DFD-BD97-CF678DEF5C7E}"/>
          </ac:picMkLst>
        </pc:picChg>
        <pc:picChg chg="add mod">
          <ac:chgData name="Rebecca Rousseau" userId="d93453eb-d3dc-41cd-a4b4-0fde347bcee9" providerId="ADAL" clId="{A37799CB-1A30-42A7-9B86-F0EE8F28B29D}" dt="2025-11-19T14:16:03.184" v="3943" actId="1076"/>
          <ac:picMkLst>
            <pc:docMk/>
            <pc:sldMk cId="1132819804" sldId="289"/>
            <ac:picMk id="13" creationId="{4371DD8B-56E7-F6E0-E93B-B0177E1D7EA1}"/>
          </ac:picMkLst>
        </pc:picChg>
        <pc:picChg chg="add mod">
          <ac:chgData name="Rebecca Rousseau" userId="d93453eb-d3dc-41cd-a4b4-0fde347bcee9" providerId="ADAL" clId="{A37799CB-1A30-42A7-9B86-F0EE8F28B29D}" dt="2025-11-19T14:16:03.184" v="3943" actId="1076"/>
          <ac:picMkLst>
            <pc:docMk/>
            <pc:sldMk cId="1132819804" sldId="289"/>
            <ac:picMk id="16" creationId="{7868BB04-3014-C6FB-8478-661BB27FAFA5}"/>
          </ac:picMkLst>
        </pc:picChg>
        <pc:picChg chg="add mod">
          <ac:chgData name="Rebecca Rousseau" userId="d93453eb-d3dc-41cd-a4b4-0fde347bcee9" providerId="ADAL" clId="{A37799CB-1A30-42A7-9B86-F0EE8F28B29D}" dt="2025-11-19T14:16:03.184" v="3943" actId="1076"/>
          <ac:picMkLst>
            <pc:docMk/>
            <pc:sldMk cId="1132819804" sldId="289"/>
            <ac:picMk id="18" creationId="{18880399-CECA-D223-CF40-E6D954A77D57}"/>
          </ac:picMkLst>
        </pc:picChg>
        <pc:picChg chg="add mod">
          <ac:chgData name="Rebecca Rousseau" userId="d93453eb-d3dc-41cd-a4b4-0fde347bcee9" providerId="ADAL" clId="{A37799CB-1A30-42A7-9B86-F0EE8F28B29D}" dt="2025-11-19T14:16:03.184" v="3943" actId="1076"/>
          <ac:picMkLst>
            <pc:docMk/>
            <pc:sldMk cId="1132819804" sldId="289"/>
            <ac:picMk id="20" creationId="{15E0E644-807D-A2E5-6E53-190982EC2F87}"/>
          </ac:picMkLst>
        </pc:picChg>
      </pc:sldChg>
      <pc:sldChg chg="addSp delSp modSp add mod ord">
        <pc:chgData name="Rebecca Rousseau" userId="d93453eb-d3dc-41cd-a4b4-0fde347bcee9" providerId="ADAL" clId="{A37799CB-1A30-42A7-9B86-F0EE8F28B29D}" dt="2025-11-19T18:06:30.755" v="4642" actId="208"/>
        <pc:sldMkLst>
          <pc:docMk/>
          <pc:sldMk cId="3458562462" sldId="290"/>
        </pc:sldMkLst>
        <pc:spChg chg="mod">
          <ac:chgData name="Rebecca Rousseau" userId="d93453eb-d3dc-41cd-a4b4-0fde347bcee9" providerId="ADAL" clId="{A37799CB-1A30-42A7-9B86-F0EE8F28B29D}" dt="2025-11-19T14:16:38.815" v="3946" actId="1076"/>
          <ac:spMkLst>
            <pc:docMk/>
            <pc:sldMk cId="3458562462" sldId="290"/>
            <ac:spMk id="2" creationId="{9CF702DF-8E9F-60E8-C2A2-8BCF061766F0}"/>
          </ac:spMkLst>
        </pc:spChg>
        <pc:spChg chg="add mod">
          <ac:chgData name="Rebecca Rousseau" userId="d93453eb-d3dc-41cd-a4b4-0fde347bcee9" providerId="ADAL" clId="{A37799CB-1A30-42A7-9B86-F0EE8F28B29D}" dt="2025-11-19T18:06:01.996" v="4635" actId="208"/>
          <ac:spMkLst>
            <pc:docMk/>
            <pc:sldMk cId="3458562462" sldId="290"/>
            <ac:spMk id="3" creationId="{94B1E903-9965-4FAA-C100-91FA11F00CA8}"/>
          </ac:spMkLst>
        </pc:spChg>
        <pc:spChg chg="add mod">
          <ac:chgData name="Rebecca Rousseau" userId="d93453eb-d3dc-41cd-a4b4-0fde347bcee9" providerId="ADAL" clId="{A37799CB-1A30-42A7-9B86-F0EE8F28B29D}" dt="2025-11-19T18:05:58.989" v="4634" actId="208"/>
          <ac:spMkLst>
            <pc:docMk/>
            <pc:sldMk cId="3458562462" sldId="290"/>
            <ac:spMk id="4" creationId="{402EB051-FA50-BD63-0164-1A2C12BA6A5A}"/>
          </ac:spMkLst>
        </pc:spChg>
        <pc:spChg chg="add mod">
          <ac:chgData name="Rebecca Rousseau" userId="d93453eb-d3dc-41cd-a4b4-0fde347bcee9" providerId="ADAL" clId="{A37799CB-1A30-42A7-9B86-F0EE8F28B29D}" dt="2025-11-19T14:17:24.647" v="3952" actId="1076"/>
          <ac:spMkLst>
            <pc:docMk/>
            <pc:sldMk cId="3458562462" sldId="290"/>
            <ac:spMk id="5" creationId="{21B9467A-7143-3255-D95E-8A155584C1AD}"/>
          </ac:spMkLst>
        </pc:spChg>
        <pc:spChg chg="add mod">
          <ac:chgData name="Rebecca Rousseau" userId="d93453eb-d3dc-41cd-a4b4-0fde347bcee9" providerId="ADAL" clId="{A37799CB-1A30-42A7-9B86-F0EE8F28B29D}" dt="2025-11-19T16:27:18.771" v="4565" actId="20577"/>
          <ac:spMkLst>
            <pc:docMk/>
            <pc:sldMk cId="3458562462" sldId="290"/>
            <ac:spMk id="6" creationId="{B1A0492A-3988-4F06-4C17-B9BC6BAA6997}"/>
          </ac:spMkLst>
        </pc:spChg>
        <pc:spChg chg="add del mod">
          <ac:chgData name="Rebecca Rousseau" userId="d93453eb-d3dc-41cd-a4b4-0fde347bcee9" providerId="ADAL" clId="{A37799CB-1A30-42A7-9B86-F0EE8F28B29D}" dt="2025-11-18T14:43:04.720" v="2544" actId="478"/>
          <ac:spMkLst>
            <pc:docMk/>
            <pc:sldMk cId="3458562462" sldId="290"/>
            <ac:spMk id="6" creationId="{F6728280-F065-4B5F-1F4F-10E07B512FCD}"/>
          </ac:spMkLst>
        </pc:spChg>
        <pc:spChg chg="add mod">
          <ac:chgData name="Rebecca Rousseau" userId="d93453eb-d3dc-41cd-a4b4-0fde347bcee9" providerId="ADAL" clId="{A37799CB-1A30-42A7-9B86-F0EE8F28B29D}" dt="2025-11-18T17:01:56.077" v="3048" actId="1076"/>
          <ac:spMkLst>
            <pc:docMk/>
            <pc:sldMk cId="3458562462" sldId="290"/>
            <ac:spMk id="7" creationId="{2A91C254-072A-1EAC-01D7-5EF184B758AE}"/>
          </ac:spMkLst>
        </pc:spChg>
        <pc:spChg chg="add mod">
          <ac:chgData name="Rebecca Rousseau" userId="d93453eb-d3dc-41cd-a4b4-0fde347bcee9" providerId="ADAL" clId="{A37799CB-1A30-42A7-9B86-F0EE8F28B29D}" dt="2025-11-19T18:06:22.027" v="4639" actId="208"/>
          <ac:spMkLst>
            <pc:docMk/>
            <pc:sldMk cId="3458562462" sldId="290"/>
            <ac:spMk id="8" creationId="{986C4D0A-8B4A-3B58-7E5B-F41EA36942AC}"/>
          </ac:spMkLst>
        </pc:spChg>
        <pc:spChg chg="add mod">
          <ac:chgData name="Rebecca Rousseau" userId="d93453eb-d3dc-41cd-a4b4-0fde347bcee9" providerId="ADAL" clId="{A37799CB-1A30-42A7-9B86-F0EE8F28B29D}" dt="2025-11-19T18:06:24.430" v="4640" actId="208"/>
          <ac:spMkLst>
            <pc:docMk/>
            <pc:sldMk cId="3458562462" sldId="290"/>
            <ac:spMk id="9" creationId="{3700E162-0C3E-7B60-9867-B0D8C1E37162}"/>
          </ac:spMkLst>
        </pc:spChg>
        <pc:spChg chg="add del mod">
          <ac:chgData name="Rebecca Rousseau" userId="d93453eb-d3dc-41cd-a4b4-0fde347bcee9" providerId="ADAL" clId="{A37799CB-1A30-42A7-9B86-F0EE8F28B29D}" dt="2025-11-18T14:42:59.874" v="2541" actId="478"/>
          <ac:spMkLst>
            <pc:docMk/>
            <pc:sldMk cId="3458562462" sldId="290"/>
            <ac:spMk id="10" creationId="{B2872D12-F144-8E40-EC62-14801E530472}"/>
          </ac:spMkLst>
        </pc:spChg>
        <pc:spChg chg="add del">
          <ac:chgData name="Rebecca Rousseau" userId="d93453eb-d3dc-41cd-a4b4-0fde347bcee9" providerId="ADAL" clId="{A37799CB-1A30-42A7-9B86-F0EE8F28B29D}" dt="2025-11-18T16:57:44.447" v="3012" actId="22"/>
          <ac:spMkLst>
            <pc:docMk/>
            <pc:sldMk cId="3458562462" sldId="290"/>
            <ac:spMk id="10" creationId="{BF85F751-4127-82D7-8281-40B8657E427A}"/>
          </ac:spMkLst>
        </pc:spChg>
        <pc:spChg chg="add mod">
          <ac:chgData name="Rebecca Rousseau" userId="d93453eb-d3dc-41cd-a4b4-0fde347bcee9" providerId="ADAL" clId="{A37799CB-1A30-42A7-9B86-F0EE8F28B29D}" dt="2025-11-18T16:55:14.073" v="2995" actId="1076"/>
          <ac:spMkLst>
            <pc:docMk/>
            <pc:sldMk cId="3458562462" sldId="290"/>
            <ac:spMk id="11" creationId="{E5AAB100-5D1E-866D-2F90-6B0DA220B381}"/>
          </ac:spMkLst>
        </pc:spChg>
        <pc:spChg chg="add mod">
          <ac:chgData name="Rebecca Rousseau" userId="d93453eb-d3dc-41cd-a4b4-0fde347bcee9" providerId="ADAL" clId="{A37799CB-1A30-42A7-9B86-F0EE8F28B29D}" dt="2025-11-19T18:06:30.755" v="4642" actId="208"/>
          <ac:spMkLst>
            <pc:docMk/>
            <pc:sldMk cId="3458562462" sldId="290"/>
            <ac:spMk id="12" creationId="{6DDEC729-C569-1D24-C9AC-BE092162EE3C}"/>
          </ac:spMkLst>
        </pc:spChg>
        <pc:spChg chg="add mod">
          <ac:chgData name="Rebecca Rousseau" userId="d93453eb-d3dc-41cd-a4b4-0fde347bcee9" providerId="ADAL" clId="{A37799CB-1A30-42A7-9B86-F0EE8F28B29D}" dt="2025-11-18T17:01:56.077" v="3048" actId="1076"/>
          <ac:spMkLst>
            <pc:docMk/>
            <pc:sldMk cId="3458562462" sldId="290"/>
            <ac:spMk id="13" creationId="{0F569B6E-8B43-9BB4-DB94-3BAB7A98C4DF}"/>
          </ac:spMkLst>
        </pc:spChg>
        <pc:spChg chg="add mod">
          <ac:chgData name="Rebecca Rousseau" userId="d93453eb-d3dc-41cd-a4b4-0fde347bcee9" providerId="ADAL" clId="{A37799CB-1A30-42A7-9B86-F0EE8F28B29D}" dt="2025-11-18T17:01:56.077" v="3048" actId="1076"/>
          <ac:spMkLst>
            <pc:docMk/>
            <pc:sldMk cId="3458562462" sldId="290"/>
            <ac:spMk id="14" creationId="{DBC006D3-2B5D-BF2B-B3DD-D25B545FD957}"/>
          </ac:spMkLst>
        </pc:spChg>
        <pc:spChg chg="add del">
          <ac:chgData name="Rebecca Rousseau" userId="d93453eb-d3dc-41cd-a4b4-0fde347bcee9" providerId="ADAL" clId="{A37799CB-1A30-42A7-9B86-F0EE8F28B29D}" dt="2025-11-18T14:44:19.196" v="2551" actId="11529"/>
          <ac:spMkLst>
            <pc:docMk/>
            <pc:sldMk cId="3458562462" sldId="290"/>
            <ac:spMk id="15" creationId="{618EBAB8-8D96-EF32-8334-B5AEDC3D51BF}"/>
          </ac:spMkLst>
        </pc:spChg>
        <pc:picChg chg="add del mod">
          <ac:chgData name="Rebecca Rousseau" userId="d93453eb-d3dc-41cd-a4b4-0fde347bcee9" providerId="ADAL" clId="{A37799CB-1A30-42A7-9B86-F0EE8F28B29D}" dt="2025-11-18T16:58:45.828" v="3018" actId="478"/>
          <ac:picMkLst>
            <pc:docMk/>
            <pc:sldMk cId="3458562462" sldId="290"/>
            <ac:picMk id="16" creationId="{68DC8405-2A17-BCED-7135-27330486606C}"/>
          </ac:picMkLst>
        </pc:picChg>
        <pc:picChg chg="add mod">
          <ac:chgData name="Rebecca Rousseau" userId="d93453eb-d3dc-41cd-a4b4-0fde347bcee9" providerId="ADAL" clId="{A37799CB-1A30-42A7-9B86-F0EE8F28B29D}" dt="2025-11-18T18:14:26.601" v="3247" actId="1076"/>
          <ac:picMkLst>
            <pc:docMk/>
            <pc:sldMk cId="3458562462" sldId="290"/>
            <ac:picMk id="18" creationId="{9C99F83E-1745-8C5F-BBFF-55729E463484}"/>
          </ac:picMkLst>
        </pc:picChg>
        <pc:picChg chg="add mod">
          <ac:chgData name="Rebecca Rousseau" userId="d93453eb-d3dc-41cd-a4b4-0fde347bcee9" providerId="ADAL" clId="{A37799CB-1A30-42A7-9B86-F0EE8F28B29D}" dt="2025-11-18T17:01:56.077" v="3048" actId="1076"/>
          <ac:picMkLst>
            <pc:docMk/>
            <pc:sldMk cId="3458562462" sldId="290"/>
            <ac:picMk id="20" creationId="{127DD7BC-6D31-2712-081F-73CCA14CC40E}"/>
          </ac:picMkLst>
        </pc:picChg>
        <pc:picChg chg="add del mod">
          <ac:chgData name="Rebecca Rousseau" userId="d93453eb-d3dc-41cd-a4b4-0fde347bcee9" providerId="ADAL" clId="{A37799CB-1A30-42A7-9B86-F0EE8F28B29D}" dt="2025-11-18T17:01:28.564" v="3039" actId="478"/>
          <ac:picMkLst>
            <pc:docMk/>
            <pc:sldMk cId="3458562462" sldId="290"/>
            <ac:picMk id="22" creationId="{6925E0FD-8EB3-49B9-2EAD-498273A78CB6}"/>
          </ac:picMkLst>
        </pc:picChg>
        <pc:picChg chg="add mod modCrop">
          <ac:chgData name="Rebecca Rousseau" userId="d93453eb-d3dc-41cd-a4b4-0fde347bcee9" providerId="ADAL" clId="{A37799CB-1A30-42A7-9B86-F0EE8F28B29D}" dt="2025-11-19T11:11:17.047" v="3335" actId="1076"/>
          <ac:picMkLst>
            <pc:docMk/>
            <pc:sldMk cId="3458562462" sldId="290"/>
            <ac:picMk id="24" creationId="{787E9873-745C-EABD-7A00-DEE92A4AEFAA}"/>
          </ac:picMkLst>
        </pc:picChg>
      </pc:sldChg>
      <pc:sldChg chg="addSp delSp modSp add del mod ord">
        <pc:chgData name="Rebecca Rousseau" userId="d93453eb-d3dc-41cd-a4b4-0fde347bcee9" providerId="ADAL" clId="{A37799CB-1A30-42A7-9B86-F0EE8F28B29D}" dt="2025-11-19T13:45:13.207" v="3581" actId="2696"/>
        <pc:sldMkLst>
          <pc:docMk/>
          <pc:sldMk cId="2238245841" sldId="291"/>
        </pc:sldMkLst>
        <pc:spChg chg="mod">
          <ac:chgData name="Rebecca Rousseau" userId="d93453eb-d3dc-41cd-a4b4-0fde347bcee9" providerId="ADAL" clId="{A37799CB-1A30-42A7-9B86-F0EE8F28B29D}" dt="2025-11-18T17:11:41.045" v="3073" actId="1076"/>
          <ac:spMkLst>
            <pc:docMk/>
            <pc:sldMk cId="2238245841" sldId="291"/>
            <ac:spMk id="2" creationId="{9CF702DF-8E9F-60E8-C2A2-8BCF061766F0}"/>
          </ac:spMkLst>
        </pc:spChg>
        <pc:spChg chg="add del mod">
          <ac:chgData name="Rebecca Rousseau" userId="d93453eb-d3dc-41cd-a4b4-0fde347bcee9" providerId="ADAL" clId="{A37799CB-1A30-42A7-9B86-F0EE8F28B29D}" dt="2025-11-18T14:35:24.324" v="2450"/>
          <ac:spMkLst>
            <pc:docMk/>
            <pc:sldMk cId="2238245841" sldId="291"/>
            <ac:spMk id="3" creationId="{DADF0AC1-0CFC-E618-2184-767BAF9765E5}"/>
          </ac:spMkLst>
        </pc:spChg>
        <pc:spChg chg="add del mod">
          <ac:chgData name="Rebecca Rousseau" userId="d93453eb-d3dc-41cd-a4b4-0fde347bcee9" providerId="ADAL" clId="{A37799CB-1A30-42A7-9B86-F0EE8F28B29D}" dt="2025-11-18T14:35:24.325" v="2452"/>
          <ac:spMkLst>
            <pc:docMk/>
            <pc:sldMk cId="2238245841" sldId="291"/>
            <ac:spMk id="4" creationId="{87B2D53E-DD6A-7FCA-3E79-E696FF4CFE6E}"/>
          </ac:spMkLst>
        </pc:spChg>
        <pc:spChg chg="add del">
          <ac:chgData name="Rebecca Rousseau" userId="d93453eb-d3dc-41cd-a4b4-0fde347bcee9" providerId="ADAL" clId="{A37799CB-1A30-42A7-9B86-F0EE8F28B29D}" dt="2025-11-18T15:17:55.283" v="2756" actId="22"/>
          <ac:spMkLst>
            <pc:docMk/>
            <pc:sldMk cId="2238245841" sldId="291"/>
            <ac:spMk id="4" creationId="{B2A274AD-6920-01B1-FD6F-99408070B840}"/>
          </ac:spMkLst>
        </pc:spChg>
        <pc:spChg chg="add del mod">
          <ac:chgData name="Rebecca Rousseau" userId="d93453eb-d3dc-41cd-a4b4-0fde347bcee9" providerId="ADAL" clId="{A37799CB-1A30-42A7-9B86-F0EE8F28B29D}" dt="2025-11-18T14:35:24.326" v="2454"/>
          <ac:spMkLst>
            <pc:docMk/>
            <pc:sldMk cId="2238245841" sldId="291"/>
            <ac:spMk id="5" creationId="{180054B3-6779-6268-89CB-FE73D5CB0188}"/>
          </ac:spMkLst>
        </pc:spChg>
        <pc:spChg chg="add del">
          <ac:chgData name="Rebecca Rousseau" userId="d93453eb-d3dc-41cd-a4b4-0fde347bcee9" providerId="ADAL" clId="{A37799CB-1A30-42A7-9B86-F0EE8F28B29D}" dt="2025-11-18T15:22:44.194" v="2779" actId="22"/>
          <ac:spMkLst>
            <pc:docMk/>
            <pc:sldMk cId="2238245841" sldId="291"/>
            <ac:spMk id="11" creationId="{64708124-BD9D-123F-0460-B6F9FFE750DA}"/>
          </ac:spMkLst>
        </pc:spChg>
        <pc:spChg chg="add del">
          <ac:chgData name="Rebecca Rousseau" userId="d93453eb-d3dc-41cd-a4b4-0fde347bcee9" providerId="ADAL" clId="{A37799CB-1A30-42A7-9B86-F0EE8F28B29D}" dt="2025-11-18T15:23:12.390" v="2781" actId="22"/>
          <ac:spMkLst>
            <pc:docMk/>
            <pc:sldMk cId="2238245841" sldId="291"/>
            <ac:spMk id="13" creationId="{3FAD0659-AE8E-430F-8F6B-ED0B899F48FF}"/>
          </ac:spMkLst>
        </pc:spChg>
        <pc:spChg chg="add del">
          <ac:chgData name="Rebecca Rousseau" userId="d93453eb-d3dc-41cd-a4b4-0fde347bcee9" providerId="ADAL" clId="{A37799CB-1A30-42A7-9B86-F0EE8F28B29D}" dt="2025-11-18T15:24:39.971" v="2794" actId="22"/>
          <ac:spMkLst>
            <pc:docMk/>
            <pc:sldMk cId="2238245841" sldId="291"/>
            <ac:spMk id="19" creationId="{5CBFAD9F-EF20-C1B5-DC29-17F31165214C}"/>
          </ac:spMkLst>
        </pc:spChg>
        <pc:graphicFrameChg chg="add del mod modGraphic">
          <ac:chgData name="Rebecca Rousseau" userId="d93453eb-d3dc-41cd-a4b4-0fde347bcee9" providerId="ADAL" clId="{A37799CB-1A30-42A7-9B86-F0EE8F28B29D}" dt="2025-11-18T15:22:15.245" v="2776" actId="478"/>
          <ac:graphicFrameMkLst>
            <pc:docMk/>
            <pc:sldMk cId="2238245841" sldId="291"/>
            <ac:graphicFrameMk id="6" creationId="{C7B440C8-A301-1314-5E81-B609E1AF11F2}"/>
          </ac:graphicFrameMkLst>
        </pc:graphicFrameChg>
        <pc:picChg chg="add mod">
          <ac:chgData name="Rebecca Rousseau" userId="d93453eb-d3dc-41cd-a4b4-0fde347bcee9" providerId="ADAL" clId="{A37799CB-1A30-42A7-9B86-F0EE8F28B29D}" dt="2025-11-18T17:07:49.154" v="3058" actId="1076"/>
          <ac:picMkLst>
            <pc:docMk/>
            <pc:sldMk cId="2238245841" sldId="291"/>
            <ac:picMk id="4" creationId="{C5067B06-ED28-AC0B-96C7-0C188B8B874E}"/>
          </ac:picMkLst>
        </pc:picChg>
        <pc:picChg chg="add del mod modCrop">
          <ac:chgData name="Rebecca Rousseau" userId="d93453eb-d3dc-41cd-a4b4-0fde347bcee9" providerId="ADAL" clId="{A37799CB-1A30-42A7-9B86-F0EE8F28B29D}" dt="2025-11-18T15:22:42.140" v="2777" actId="478"/>
          <ac:picMkLst>
            <pc:docMk/>
            <pc:sldMk cId="2238245841" sldId="291"/>
            <ac:picMk id="7" creationId="{AAF6D539-21C5-B647-4F44-69D0951EA897}"/>
          </ac:picMkLst>
        </pc:picChg>
        <pc:picChg chg="add del mod">
          <ac:chgData name="Rebecca Rousseau" userId="d93453eb-d3dc-41cd-a4b4-0fde347bcee9" providerId="ADAL" clId="{A37799CB-1A30-42A7-9B86-F0EE8F28B29D}" dt="2025-11-18T17:11:24.193" v="3071" actId="478"/>
          <ac:picMkLst>
            <pc:docMk/>
            <pc:sldMk cId="2238245841" sldId="291"/>
            <ac:picMk id="7" creationId="{EB26D52C-C165-A561-B0D8-2896853C8EDF}"/>
          </ac:picMkLst>
        </pc:picChg>
        <pc:picChg chg="add del mod">
          <ac:chgData name="Rebecca Rousseau" userId="d93453eb-d3dc-41cd-a4b4-0fde347bcee9" providerId="ADAL" clId="{A37799CB-1A30-42A7-9B86-F0EE8F28B29D}" dt="2025-11-18T17:07:57.409" v="3060" actId="1076"/>
          <ac:picMkLst>
            <pc:docMk/>
            <pc:sldMk cId="2238245841" sldId="291"/>
            <ac:picMk id="8" creationId="{9A811A2C-7D79-B7E4-5F22-A425D0EA65D6}"/>
          </ac:picMkLst>
        </pc:picChg>
        <pc:picChg chg="add del mod">
          <ac:chgData name="Rebecca Rousseau" userId="d93453eb-d3dc-41cd-a4b4-0fde347bcee9" providerId="ADAL" clId="{A37799CB-1A30-42A7-9B86-F0EE8F28B29D}" dt="2025-11-18T15:24:21.336" v="2791" actId="478"/>
          <ac:picMkLst>
            <pc:docMk/>
            <pc:sldMk cId="2238245841" sldId="291"/>
            <ac:picMk id="9" creationId="{FCAD0CC9-B9D0-8BED-3891-E0CA83857DF9}"/>
          </ac:picMkLst>
        </pc:picChg>
        <pc:picChg chg="add del mod modCrop">
          <ac:chgData name="Rebecca Rousseau" userId="d93453eb-d3dc-41cd-a4b4-0fde347bcee9" providerId="ADAL" clId="{A37799CB-1A30-42A7-9B86-F0EE8F28B29D}" dt="2025-11-18T17:07:38.908" v="3051" actId="478"/>
          <ac:picMkLst>
            <pc:docMk/>
            <pc:sldMk cId="2238245841" sldId="291"/>
            <ac:picMk id="15" creationId="{EC8781A3-0B2F-FD1F-83D8-498E3A7063D4}"/>
          </ac:picMkLst>
        </pc:picChg>
        <pc:picChg chg="add mod">
          <ac:chgData name="Rebecca Rousseau" userId="d93453eb-d3dc-41cd-a4b4-0fde347bcee9" providerId="ADAL" clId="{A37799CB-1A30-42A7-9B86-F0EE8F28B29D}" dt="2025-11-18T15:24:22.586" v="2792"/>
          <ac:picMkLst>
            <pc:docMk/>
            <pc:sldMk cId="2238245841" sldId="291"/>
            <ac:picMk id="17" creationId="{5F20E16C-5D51-79AD-4481-91169AF2CD93}"/>
          </ac:picMkLst>
        </pc:picChg>
        <pc:picChg chg="add mod">
          <ac:chgData name="Rebecca Rousseau" userId="d93453eb-d3dc-41cd-a4b4-0fde347bcee9" providerId="ADAL" clId="{A37799CB-1A30-42A7-9B86-F0EE8F28B29D}" dt="2025-11-18T15:24:44.658" v="2795"/>
          <ac:picMkLst>
            <pc:docMk/>
            <pc:sldMk cId="2238245841" sldId="291"/>
            <ac:picMk id="21" creationId="{05653A29-7054-491D-14F2-67B35F200728}"/>
          </ac:picMkLst>
        </pc:picChg>
        <pc:picChg chg="add mod modCrop">
          <ac:chgData name="Rebecca Rousseau" userId="d93453eb-d3dc-41cd-a4b4-0fde347bcee9" providerId="ADAL" clId="{A37799CB-1A30-42A7-9B86-F0EE8F28B29D}" dt="2025-11-18T17:08:20.015" v="3067" actId="1076"/>
          <ac:picMkLst>
            <pc:docMk/>
            <pc:sldMk cId="2238245841" sldId="291"/>
            <ac:picMk id="23" creationId="{11976833-0B66-C3F8-8876-270465D19444}"/>
          </ac:picMkLst>
        </pc:picChg>
      </pc:sldChg>
      <pc:sldChg chg="addSp delSp modSp add mod">
        <pc:chgData name="Rebecca Rousseau" userId="d93453eb-d3dc-41cd-a4b4-0fde347bcee9" providerId="ADAL" clId="{A37799CB-1A30-42A7-9B86-F0EE8F28B29D}" dt="2025-11-19T18:09:53.898" v="4657" actId="1038"/>
        <pc:sldMkLst>
          <pc:docMk/>
          <pc:sldMk cId="2497837112" sldId="292"/>
        </pc:sldMkLst>
        <pc:spChg chg="mod">
          <ac:chgData name="Rebecca Rousseau" userId="d93453eb-d3dc-41cd-a4b4-0fde347bcee9" providerId="ADAL" clId="{A37799CB-1A30-42A7-9B86-F0EE8F28B29D}" dt="2025-11-19T16:29:46.090" v="4574" actId="1076"/>
          <ac:spMkLst>
            <pc:docMk/>
            <pc:sldMk cId="2497837112" sldId="292"/>
            <ac:spMk id="2" creationId="{9CF702DF-8E9F-60E8-C2A2-8BCF061766F0}"/>
          </ac:spMkLst>
        </pc:spChg>
        <pc:spChg chg="add del mod">
          <ac:chgData name="Rebecca Rousseau" userId="d93453eb-d3dc-41cd-a4b4-0fde347bcee9" providerId="ADAL" clId="{A37799CB-1A30-42A7-9B86-F0EE8F28B29D}" dt="2025-11-18T14:38:35.829" v="2476"/>
          <ac:spMkLst>
            <pc:docMk/>
            <pc:sldMk cId="2497837112" sldId="292"/>
            <ac:spMk id="3" creationId="{00414BB5-BE54-2611-CD56-8387795E0527}"/>
          </ac:spMkLst>
        </pc:spChg>
        <pc:spChg chg="add mod">
          <ac:chgData name="Rebecca Rousseau" userId="d93453eb-d3dc-41cd-a4b4-0fde347bcee9" providerId="ADAL" clId="{A37799CB-1A30-42A7-9B86-F0EE8F28B29D}" dt="2025-11-19T16:27:34.723" v="4570" actId="20577"/>
          <ac:spMkLst>
            <pc:docMk/>
            <pc:sldMk cId="2497837112" sldId="292"/>
            <ac:spMk id="3" creationId="{D9147FFC-BC8C-3E7F-9029-F11485A446F4}"/>
          </ac:spMkLst>
        </pc:spChg>
        <pc:spChg chg="add del mod">
          <ac:chgData name="Rebecca Rousseau" userId="d93453eb-d3dc-41cd-a4b4-0fde347bcee9" providerId="ADAL" clId="{A37799CB-1A30-42A7-9B86-F0EE8F28B29D}" dt="2025-11-18T09:33:58.097" v="904" actId="478"/>
          <ac:spMkLst>
            <pc:docMk/>
            <pc:sldMk cId="2497837112" sldId="292"/>
            <ac:spMk id="4" creationId="{37B6461A-8E07-F604-A685-99EEF9E88692}"/>
          </ac:spMkLst>
        </pc:spChg>
        <pc:spChg chg="add del mod">
          <ac:chgData name="Rebecca Rousseau" userId="d93453eb-d3dc-41cd-a4b4-0fde347bcee9" providerId="ADAL" clId="{A37799CB-1A30-42A7-9B86-F0EE8F28B29D}" dt="2025-11-18T14:38:40.533" v="2480"/>
          <ac:spMkLst>
            <pc:docMk/>
            <pc:sldMk cId="2497837112" sldId="292"/>
            <ac:spMk id="5" creationId="{507A1207-3E64-6570-220C-994DB9D9270D}"/>
          </ac:spMkLst>
        </pc:spChg>
        <pc:spChg chg="add del mod">
          <ac:chgData name="Rebecca Rousseau" userId="d93453eb-d3dc-41cd-a4b4-0fde347bcee9" providerId="ADAL" clId="{A37799CB-1A30-42A7-9B86-F0EE8F28B29D}" dt="2025-11-18T14:38:58.125" v="2484" actId="478"/>
          <ac:spMkLst>
            <pc:docMk/>
            <pc:sldMk cId="2497837112" sldId="292"/>
            <ac:spMk id="6" creationId="{351D8B1A-CD29-AEEA-A37B-AF178753CE76}"/>
          </ac:spMkLst>
        </pc:spChg>
        <pc:spChg chg="add mod">
          <ac:chgData name="Rebecca Rousseau" userId="d93453eb-d3dc-41cd-a4b4-0fde347bcee9" providerId="ADAL" clId="{A37799CB-1A30-42A7-9B86-F0EE8F28B29D}" dt="2025-11-19T14:29:50.454" v="4009" actId="14100"/>
          <ac:spMkLst>
            <pc:docMk/>
            <pc:sldMk cId="2497837112" sldId="292"/>
            <ac:spMk id="7" creationId="{FBA3782F-C37B-9625-C259-487A9D67A278}"/>
          </ac:spMkLst>
        </pc:spChg>
        <pc:spChg chg="add mod">
          <ac:chgData name="Rebecca Rousseau" userId="d93453eb-d3dc-41cd-a4b4-0fde347bcee9" providerId="ADAL" clId="{A37799CB-1A30-42A7-9B86-F0EE8F28B29D}" dt="2025-11-19T18:06:57.759" v="4644" actId="208"/>
          <ac:spMkLst>
            <pc:docMk/>
            <pc:sldMk cId="2497837112" sldId="292"/>
            <ac:spMk id="8" creationId="{EA8ED17D-41FC-317F-5A06-3DBB28AFD8A8}"/>
          </ac:spMkLst>
        </pc:spChg>
        <pc:spChg chg="add mod">
          <ac:chgData name="Rebecca Rousseau" userId="d93453eb-d3dc-41cd-a4b4-0fde347bcee9" providerId="ADAL" clId="{A37799CB-1A30-42A7-9B86-F0EE8F28B29D}" dt="2025-11-19T18:07:05.100" v="4647" actId="207"/>
          <ac:spMkLst>
            <pc:docMk/>
            <pc:sldMk cId="2497837112" sldId="292"/>
            <ac:spMk id="9" creationId="{F2E7AABA-E37D-B677-0173-2CC015AD3C03}"/>
          </ac:spMkLst>
        </pc:spChg>
        <pc:spChg chg="add del mod">
          <ac:chgData name="Rebecca Rousseau" userId="d93453eb-d3dc-41cd-a4b4-0fde347bcee9" providerId="ADAL" clId="{A37799CB-1A30-42A7-9B86-F0EE8F28B29D}" dt="2025-11-18T14:42:46.784" v="2538" actId="478"/>
          <ac:spMkLst>
            <pc:docMk/>
            <pc:sldMk cId="2497837112" sldId="292"/>
            <ac:spMk id="10" creationId="{EB56C3AF-A143-B9D2-A2CD-4564D36766D4}"/>
          </ac:spMkLst>
        </pc:spChg>
        <pc:spChg chg="add mod">
          <ac:chgData name="Rebecca Rousseau" userId="d93453eb-d3dc-41cd-a4b4-0fde347bcee9" providerId="ADAL" clId="{A37799CB-1A30-42A7-9B86-F0EE8F28B29D}" dt="2025-11-19T14:28:59.233" v="3998" actId="1076"/>
          <ac:spMkLst>
            <pc:docMk/>
            <pc:sldMk cId="2497837112" sldId="292"/>
            <ac:spMk id="11" creationId="{A7E46E24-52B4-9776-420D-8F9D0A8BF67D}"/>
          </ac:spMkLst>
        </pc:spChg>
        <pc:spChg chg="add mod">
          <ac:chgData name="Rebecca Rousseau" userId="d93453eb-d3dc-41cd-a4b4-0fde347bcee9" providerId="ADAL" clId="{A37799CB-1A30-42A7-9B86-F0EE8F28B29D}" dt="2025-11-19T14:29:29.835" v="4007" actId="1076"/>
          <ac:spMkLst>
            <pc:docMk/>
            <pc:sldMk cId="2497837112" sldId="292"/>
            <ac:spMk id="12" creationId="{29B3AC22-4949-822C-7E98-919C3300782C}"/>
          </ac:spMkLst>
        </pc:spChg>
        <pc:spChg chg="add del">
          <ac:chgData name="Rebecca Rousseau" userId="d93453eb-d3dc-41cd-a4b4-0fde347bcee9" providerId="ADAL" clId="{A37799CB-1A30-42A7-9B86-F0EE8F28B29D}" dt="2025-11-18T17:14:27.468" v="3104" actId="22"/>
          <ac:spMkLst>
            <pc:docMk/>
            <pc:sldMk cId="2497837112" sldId="292"/>
            <ac:spMk id="15" creationId="{8B9D319F-1D78-A0B0-E9A6-D1FF4F292E99}"/>
          </ac:spMkLst>
        </pc:spChg>
        <pc:spChg chg="add mod">
          <ac:chgData name="Rebecca Rousseau" userId="d93453eb-d3dc-41cd-a4b4-0fde347bcee9" providerId="ADAL" clId="{A37799CB-1A30-42A7-9B86-F0EE8F28B29D}" dt="2025-11-19T18:04:21.785" v="4625" actId="14100"/>
          <ac:spMkLst>
            <pc:docMk/>
            <pc:sldMk cId="2497837112" sldId="292"/>
            <ac:spMk id="18" creationId="{02B6549F-E28A-09C6-F9AA-6562672458B7}"/>
          </ac:spMkLst>
        </pc:spChg>
        <pc:spChg chg="add mod">
          <ac:chgData name="Rebecca Rousseau" userId="d93453eb-d3dc-41cd-a4b4-0fde347bcee9" providerId="ADAL" clId="{A37799CB-1A30-42A7-9B86-F0EE8F28B29D}" dt="2025-11-19T18:04:37.930" v="4626" actId="1076"/>
          <ac:spMkLst>
            <pc:docMk/>
            <pc:sldMk cId="2497837112" sldId="292"/>
            <ac:spMk id="19" creationId="{64400B6F-0C84-4632-12F4-F0F45E78EDCF}"/>
          </ac:spMkLst>
        </pc:spChg>
        <pc:graphicFrameChg chg="add del mod modGraphic">
          <ac:chgData name="Rebecca Rousseau" userId="d93453eb-d3dc-41cd-a4b4-0fde347bcee9" providerId="ADAL" clId="{A37799CB-1A30-42A7-9B86-F0EE8F28B29D}" dt="2025-11-18T17:16:00.111" v="3123" actId="478"/>
          <ac:graphicFrameMkLst>
            <pc:docMk/>
            <pc:sldMk cId="2497837112" sldId="292"/>
            <ac:graphicFrameMk id="4" creationId="{4FE43233-9963-49F7-3900-A97E77F08942}"/>
          </ac:graphicFrameMkLst>
        </pc:graphicFrameChg>
        <pc:picChg chg="add mod">
          <ac:chgData name="Rebecca Rousseau" userId="d93453eb-d3dc-41cd-a4b4-0fde347bcee9" providerId="ADAL" clId="{A37799CB-1A30-42A7-9B86-F0EE8F28B29D}" dt="2025-11-19T14:32:04.830" v="4028" actId="1076"/>
          <ac:picMkLst>
            <pc:docMk/>
            <pc:sldMk cId="2497837112" sldId="292"/>
            <ac:picMk id="4" creationId="{B779B992-2D4D-3C04-E6EA-47D12397E705}"/>
          </ac:picMkLst>
        </pc:picChg>
        <pc:picChg chg="add del mod">
          <ac:chgData name="Rebecca Rousseau" userId="d93453eb-d3dc-41cd-a4b4-0fde347bcee9" providerId="ADAL" clId="{A37799CB-1A30-42A7-9B86-F0EE8F28B29D}" dt="2025-11-18T17:13:15.053" v="3084" actId="478"/>
          <ac:picMkLst>
            <pc:docMk/>
            <pc:sldMk cId="2497837112" sldId="292"/>
            <ac:picMk id="5" creationId="{3AB3DC0C-29F2-6318-42E2-62C28D13965D}"/>
          </ac:picMkLst>
        </pc:picChg>
        <pc:picChg chg="add mod">
          <ac:chgData name="Rebecca Rousseau" userId="d93453eb-d3dc-41cd-a4b4-0fde347bcee9" providerId="ADAL" clId="{A37799CB-1A30-42A7-9B86-F0EE8F28B29D}" dt="2025-11-19T14:32:24.155" v="4030" actId="1076"/>
          <ac:picMkLst>
            <pc:docMk/>
            <pc:sldMk cId="2497837112" sldId="292"/>
            <ac:picMk id="5" creationId="{D1845CC5-CD35-C406-4095-EA6CE62D0E37}"/>
          </ac:picMkLst>
        </pc:picChg>
        <pc:picChg chg="add del mod modCrop">
          <ac:chgData name="Rebecca Rousseau" userId="d93453eb-d3dc-41cd-a4b4-0fde347bcee9" providerId="ADAL" clId="{A37799CB-1A30-42A7-9B86-F0EE8F28B29D}" dt="2025-11-18T17:14:26.220" v="3102" actId="478"/>
          <ac:picMkLst>
            <pc:docMk/>
            <pc:sldMk cId="2497837112" sldId="292"/>
            <ac:picMk id="10" creationId="{28AB11C0-1A34-C3F0-953A-56041DAA047C}"/>
          </ac:picMkLst>
        </pc:picChg>
        <pc:picChg chg="add mod modCrop">
          <ac:chgData name="Rebecca Rousseau" userId="d93453eb-d3dc-41cd-a4b4-0fde347bcee9" providerId="ADAL" clId="{A37799CB-1A30-42A7-9B86-F0EE8F28B29D}" dt="2025-11-19T18:09:53.898" v="4657" actId="1038"/>
          <ac:picMkLst>
            <pc:docMk/>
            <pc:sldMk cId="2497837112" sldId="292"/>
            <ac:picMk id="14" creationId="{4F35D566-8BA5-007D-2825-14572AC437E1}"/>
          </ac:picMkLst>
        </pc:picChg>
        <pc:picChg chg="add mod">
          <ac:chgData name="Rebecca Rousseau" userId="d93453eb-d3dc-41cd-a4b4-0fde347bcee9" providerId="ADAL" clId="{A37799CB-1A30-42A7-9B86-F0EE8F28B29D}" dt="2025-11-19T14:29:18.876" v="4006" actId="1036"/>
          <ac:picMkLst>
            <pc:docMk/>
            <pc:sldMk cId="2497837112" sldId="292"/>
            <ac:picMk id="17" creationId="{746F3D20-B4F5-F121-9435-425A4ECBE600}"/>
          </ac:picMkLst>
        </pc:picChg>
        <pc:picChg chg="add mod">
          <ac:chgData name="Rebecca Rousseau" userId="d93453eb-d3dc-41cd-a4b4-0fde347bcee9" providerId="ADAL" clId="{A37799CB-1A30-42A7-9B86-F0EE8F28B29D}" dt="2025-11-19T14:29:29.835" v="4007" actId="1076"/>
          <ac:picMkLst>
            <pc:docMk/>
            <pc:sldMk cId="2497837112" sldId="292"/>
            <ac:picMk id="20" creationId="{CCD5137F-84ED-5C23-BDAD-5DB0FC419AEF}"/>
          </ac:picMkLst>
        </pc:picChg>
      </pc:sldChg>
      <pc:sldChg chg="addSp delSp modSp add mod">
        <pc:chgData name="Rebecca Rousseau" userId="d93453eb-d3dc-41cd-a4b4-0fde347bcee9" providerId="ADAL" clId="{A37799CB-1A30-42A7-9B86-F0EE8F28B29D}" dt="2025-11-19T17:58:18.937" v="4585" actId="208"/>
        <pc:sldMkLst>
          <pc:docMk/>
          <pc:sldMk cId="1676895832" sldId="293"/>
        </pc:sldMkLst>
        <pc:spChg chg="mod">
          <ac:chgData name="Rebecca Rousseau" userId="d93453eb-d3dc-41cd-a4b4-0fde347bcee9" providerId="ADAL" clId="{A37799CB-1A30-42A7-9B86-F0EE8F28B29D}" dt="2025-11-19T14:45:40.407" v="4110" actId="1076"/>
          <ac:spMkLst>
            <pc:docMk/>
            <pc:sldMk cId="1676895832" sldId="293"/>
            <ac:spMk id="2" creationId="{9CF702DF-8E9F-60E8-C2A2-8BCF061766F0}"/>
          </ac:spMkLst>
        </pc:spChg>
        <pc:spChg chg="add mod">
          <ac:chgData name="Rebecca Rousseau" userId="d93453eb-d3dc-41cd-a4b4-0fde347bcee9" providerId="ADAL" clId="{A37799CB-1A30-42A7-9B86-F0EE8F28B29D}" dt="2025-11-19T14:45:32.806" v="4109" actId="14100"/>
          <ac:spMkLst>
            <pc:docMk/>
            <pc:sldMk cId="1676895832" sldId="293"/>
            <ac:spMk id="3" creationId="{0F41F8A4-64BD-762C-3352-CB3D6C89089E}"/>
          </ac:spMkLst>
        </pc:spChg>
        <pc:spChg chg="add del mod">
          <ac:chgData name="Rebecca Rousseau" userId="d93453eb-d3dc-41cd-a4b4-0fde347bcee9" providerId="ADAL" clId="{A37799CB-1A30-42A7-9B86-F0EE8F28B29D}" dt="2025-11-18T13:20:22.096" v="966" actId="478"/>
          <ac:spMkLst>
            <pc:docMk/>
            <pc:sldMk cId="1676895832" sldId="293"/>
            <ac:spMk id="4" creationId="{AA50957B-E37C-73AF-AE3A-C2CE72B61425}"/>
          </ac:spMkLst>
        </pc:spChg>
        <pc:spChg chg="add del mod">
          <ac:chgData name="Rebecca Rousseau" userId="d93453eb-d3dc-41cd-a4b4-0fde347bcee9" providerId="ADAL" clId="{A37799CB-1A30-42A7-9B86-F0EE8F28B29D}" dt="2025-11-18T14:54:02.704" v="2643"/>
          <ac:spMkLst>
            <pc:docMk/>
            <pc:sldMk cId="1676895832" sldId="293"/>
            <ac:spMk id="5" creationId="{6FD09B69-DCFD-8ECE-A589-1FD89A0A3C85}"/>
          </ac:spMkLst>
        </pc:spChg>
        <pc:spChg chg="add mod">
          <ac:chgData name="Rebecca Rousseau" userId="d93453eb-d3dc-41cd-a4b4-0fde347bcee9" providerId="ADAL" clId="{A37799CB-1A30-42A7-9B86-F0EE8F28B29D}" dt="2025-11-19T16:27:40.451" v="4572" actId="20577"/>
          <ac:spMkLst>
            <pc:docMk/>
            <pc:sldMk cId="1676895832" sldId="293"/>
            <ac:spMk id="5" creationId="{F9236FE7-C8AE-FA32-4BC1-20A5EE506231}"/>
          </ac:spMkLst>
        </pc:spChg>
        <pc:spChg chg="add del mod">
          <ac:chgData name="Rebecca Rousseau" userId="d93453eb-d3dc-41cd-a4b4-0fde347bcee9" providerId="ADAL" clId="{A37799CB-1A30-42A7-9B86-F0EE8F28B29D}" dt="2025-11-18T14:54:02.707" v="2645"/>
          <ac:spMkLst>
            <pc:docMk/>
            <pc:sldMk cId="1676895832" sldId="293"/>
            <ac:spMk id="6" creationId="{AD6185B2-1F0F-6536-C3B2-AF8EA1544318}"/>
          </ac:spMkLst>
        </pc:spChg>
        <pc:spChg chg="add mod">
          <ac:chgData name="Rebecca Rousseau" userId="d93453eb-d3dc-41cd-a4b4-0fde347bcee9" providerId="ADAL" clId="{A37799CB-1A30-42A7-9B86-F0EE8F28B29D}" dt="2025-11-19T14:44:39.634" v="4102" actId="1076"/>
          <ac:spMkLst>
            <pc:docMk/>
            <pc:sldMk cId="1676895832" sldId="293"/>
            <ac:spMk id="7" creationId="{A7ED54EF-0A2F-BB4C-123D-39DEC5A6BB3C}"/>
          </ac:spMkLst>
        </pc:spChg>
        <pc:spChg chg="add del mod">
          <ac:chgData name="Rebecca Rousseau" userId="d93453eb-d3dc-41cd-a4b4-0fde347bcee9" providerId="ADAL" clId="{A37799CB-1A30-42A7-9B86-F0EE8F28B29D}" dt="2025-11-18T14:54:23.786" v="2653"/>
          <ac:spMkLst>
            <pc:docMk/>
            <pc:sldMk cId="1676895832" sldId="293"/>
            <ac:spMk id="7" creationId="{CFA73107-7094-F41F-0CA9-2160E1CBCF75}"/>
          </ac:spMkLst>
        </pc:spChg>
        <pc:spChg chg="add mod">
          <ac:chgData name="Rebecca Rousseau" userId="d93453eb-d3dc-41cd-a4b4-0fde347bcee9" providerId="ADAL" clId="{A37799CB-1A30-42A7-9B86-F0EE8F28B29D}" dt="2025-11-19T14:44:44.214" v="4103" actId="1076"/>
          <ac:spMkLst>
            <pc:docMk/>
            <pc:sldMk cId="1676895832" sldId="293"/>
            <ac:spMk id="8" creationId="{5A612947-32CE-1F92-2DC1-116DEA158D3D}"/>
          </ac:spMkLst>
        </pc:spChg>
        <pc:spChg chg="add mod">
          <ac:chgData name="Rebecca Rousseau" userId="d93453eb-d3dc-41cd-a4b4-0fde347bcee9" providerId="ADAL" clId="{A37799CB-1A30-42A7-9B86-F0EE8F28B29D}" dt="2025-11-19T14:44:39.634" v="4102" actId="1076"/>
          <ac:spMkLst>
            <pc:docMk/>
            <pc:sldMk cId="1676895832" sldId="293"/>
            <ac:spMk id="9" creationId="{362934E7-D9F6-6D07-D267-44917BBD2713}"/>
          </ac:spMkLst>
        </pc:spChg>
        <pc:spChg chg="add del mod">
          <ac:chgData name="Rebecca Rousseau" userId="d93453eb-d3dc-41cd-a4b4-0fde347bcee9" providerId="ADAL" clId="{A37799CB-1A30-42A7-9B86-F0EE8F28B29D}" dt="2025-11-18T15:09:11.859" v="2695" actId="478"/>
          <ac:spMkLst>
            <pc:docMk/>
            <pc:sldMk cId="1676895832" sldId="293"/>
            <ac:spMk id="9" creationId="{D7327E72-1B61-0ED6-86F1-586995EFB39D}"/>
          </ac:spMkLst>
        </pc:spChg>
        <pc:spChg chg="add mod">
          <ac:chgData name="Rebecca Rousseau" userId="d93453eb-d3dc-41cd-a4b4-0fde347bcee9" providerId="ADAL" clId="{A37799CB-1A30-42A7-9B86-F0EE8F28B29D}" dt="2025-11-18T17:28:15.575" v="3242"/>
          <ac:spMkLst>
            <pc:docMk/>
            <pc:sldMk cId="1676895832" sldId="293"/>
            <ac:spMk id="9" creationId="{F6FC9955-6B50-4D25-FF29-771CA8E68130}"/>
          </ac:spMkLst>
        </pc:spChg>
        <pc:spChg chg="add mod">
          <ac:chgData name="Rebecca Rousseau" userId="d93453eb-d3dc-41cd-a4b4-0fde347bcee9" providerId="ADAL" clId="{A37799CB-1A30-42A7-9B86-F0EE8F28B29D}" dt="2025-11-19T14:44:47.048" v="4104" actId="1076"/>
          <ac:spMkLst>
            <pc:docMk/>
            <pc:sldMk cId="1676895832" sldId="293"/>
            <ac:spMk id="10" creationId="{0C7D06FC-002A-A11F-6A49-39EC67081F6C}"/>
          </ac:spMkLst>
        </pc:spChg>
        <pc:spChg chg="add del mod">
          <ac:chgData name="Rebecca Rousseau" userId="d93453eb-d3dc-41cd-a4b4-0fde347bcee9" providerId="ADAL" clId="{A37799CB-1A30-42A7-9B86-F0EE8F28B29D}" dt="2025-11-18T15:09:12.943" v="2696" actId="478"/>
          <ac:spMkLst>
            <pc:docMk/>
            <pc:sldMk cId="1676895832" sldId="293"/>
            <ac:spMk id="10" creationId="{61CC945A-90EE-19B2-3F24-0E95E3BFCA16}"/>
          </ac:spMkLst>
        </pc:spChg>
        <pc:graphicFrameChg chg="add mod modGraphic">
          <ac:chgData name="Rebecca Rousseau" userId="d93453eb-d3dc-41cd-a4b4-0fde347bcee9" providerId="ADAL" clId="{A37799CB-1A30-42A7-9B86-F0EE8F28B29D}" dt="2025-11-19T17:58:18.937" v="4585" actId="208"/>
          <ac:graphicFrameMkLst>
            <pc:docMk/>
            <pc:sldMk cId="1676895832" sldId="293"/>
            <ac:graphicFrameMk id="4" creationId="{FD1EB5B2-DB6A-249D-8E3D-F5354B10B838}"/>
          </ac:graphicFrameMkLst>
        </pc:graphicFrameChg>
        <pc:graphicFrameChg chg="add del mod modGraphic">
          <ac:chgData name="Rebecca Rousseau" userId="d93453eb-d3dc-41cd-a4b4-0fde347bcee9" providerId="ADAL" clId="{A37799CB-1A30-42A7-9B86-F0EE8F28B29D}" dt="2025-11-18T15:09:13.527" v="2697" actId="478"/>
          <ac:graphicFrameMkLst>
            <pc:docMk/>
            <pc:sldMk cId="1676895832" sldId="293"/>
            <ac:graphicFrameMk id="8" creationId="{F263F8B6-40BF-D56C-628F-79F642DAA1F1}"/>
          </ac:graphicFrameMkLst>
        </pc:graphicFrameChg>
        <pc:picChg chg="add mod modCrop">
          <ac:chgData name="Rebecca Rousseau" userId="d93453eb-d3dc-41cd-a4b4-0fde347bcee9" providerId="ADAL" clId="{A37799CB-1A30-42A7-9B86-F0EE8F28B29D}" dt="2025-11-19T14:45:03.083" v="4105" actId="1076"/>
          <ac:picMkLst>
            <pc:docMk/>
            <pc:sldMk cId="1676895832" sldId="293"/>
            <ac:picMk id="6" creationId="{C6734ED2-8343-DF21-0652-8B36DA3C91F5}"/>
          </ac:picMkLst>
        </pc:picChg>
        <pc:picChg chg="add mod">
          <ac:chgData name="Rebecca Rousseau" userId="d93453eb-d3dc-41cd-a4b4-0fde347bcee9" providerId="ADAL" clId="{A37799CB-1A30-42A7-9B86-F0EE8F28B29D}" dt="2025-11-18T17:27:33.081" v="3237" actId="1076"/>
          <ac:picMkLst>
            <pc:docMk/>
            <pc:sldMk cId="1676895832" sldId="293"/>
            <ac:picMk id="7" creationId="{D35DEDB8-F39B-CB7A-CD75-9C3EE3E19462}"/>
          </ac:picMkLst>
        </pc:picChg>
      </pc:sldChg>
      <pc:sldChg chg="addSp delSp modSp add mod ord">
        <pc:chgData name="Rebecca Rousseau" userId="d93453eb-d3dc-41cd-a4b4-0fde347bcee9" providerId="ADAL" clId="{A37799CB-1A30-42A7-9B86-F0EE8F28B29D}" dt="2025-11-19T18:10:03.694" v="4658" actId="1038"/>
        <pc:sldMkLst>
          <pc:docMk/>
          <pc:sldMk cId="4272757564" sldId="294"/>
        </pc:sldMkLst>
        <pc:spChg chg="mod">
          <ac:chgData name="Rebecca Rousseau" userId="d93453eb-d3dc-41cd-a4b4-0fde347bcee9" providerId="ADAL" clId="{A37799CB-1A30-42A7-9B86-F0EE8F28B29D}" dt="2025-11-19T15:08:39.505" v="4346" actId="1076"/>
          <ac:spMkLst>
            <pc:docMk/>
            <pc:sldMk cId="4272757564" sldId="294"/>
            <ac:spMk id="2" creationId="{9CF702DF-8E9F-60E8-C2A2-8BCF061766F0}"/>
          </ac:spMkLst>
        </pc:spChg>
        <pc:spChg chg="add mod">
          <ac:chgData name="Rebecca Rousseau" userId="d93453eb-d3dc-41cd-a4b4-0fde347bcee9" providerId="ADAL" clId="{A37799CB-1A30-42A7-9B86-F0EE8F28B29D}" dt="2025-11-19T18:02:05.747" v="4613" actId="207"/>
          <ac:spMkLst>
            <pc:docMk/>
            <pc:sldMk cId="4272757564" sldId="294"/>
            <ac:spMk id="5" creationId="{26681F90-C074-1F2A-AA20-FAACDF2523FA}"/>
          </ac:spMkLst>
        </pc:spChg>
        <pc:spChg chg="add mod">
          <ac:chgData name="Rebecca Rousseau" userId="d93453eb-d3dc-41cd-a4b4-0fde347bcee9" providerId="ADAL" clId="{A37799CB-1A30-42A7-9B86-F0EE8F28B29D}" dt="2025-11-19T18:02:20.132" v="4616" actId="14100"/>
          <ac:spMkLst>
            <pc:docMk/>
            <pc:sldMk cId="4272757564" sldId="294"/>
            <ac:spMk id="6" creationId="{F27537AC-85BB-0804-0B29-D1B5F6C2E919}"/>
          </ac:spMkLst>
        </pc:spChg>
        <pc:spChg chg="add mod">
          <ac:chgData name="Rebecca Rousseau" userId="d93453eb-d3dc-41cd-a4b4-0fde347bcee9" providerId="ADAL" clId="{A37799CB-1A30-42A7-9B86-F0EE8F28B29D}" dt="2025-11-19T13:47:53.204" v="3663" actId="14100"/>
          <ac:spMkLst>
            <pc:docMk/>
            <pc:sldMk cId="4272757564" sldId="294"/>
            <ac:spMk id="7" creationId="{F75C0CA9-8034-8578-B7E8-F770DC1CC0F4}"/>
          </ac:spMkLst>
        </pc:spChg>
        <pc:spChg chg="add mod">
          <ac:chgData name="Rebecca Rousseau" userId="d93453eb-d3dc-41cd-a4b4-0fde347bcee9" providerId="ADAL" clId="{A37799CB-1A30-42A7-9B86-F0EE8F28B29D}" dt="2025-11-18T13:39:45.214" v="1601"/>
          <ac:spMkLst>
            <pc:docMk/>
            <pc:sldMk cId="4272757564" sldId="294"/>
            <ac:spMk id="8" creationId="{DBBEDCC3-B966-C9DF-1FD7-9C121CDB4C43}"/>
          </ac:spMkLst>
        </pc:spChg>
        <pc:spChg chg="mod">
          <ac:chgData name="Rebecca Rousseau" userId="d93453eb-d3dc-41cd-a4b4-0fde347bcee9" providerId="ADAL" clId="{A37799CB-1A30-42A7-9B86-F0EE8F28B29D}" dt="2025-11-19T17:59:51.761" v="4592" actId="208"/>
          <ac:spMkLst>
            <pc:docMk/>
            <pc:sldMk cId="4272757564" sldId="294"/>
            <ac:spMk id="9" creationId="{1DBD00DB-D5A3-558D-50FD-1E933124A299}"/>
          </ac:spMkLst>
        </pc:spChg>
        <pc:spChg chg="add mod">
          <ac:chgData name="Rebecca Rousseau" userId="d93453eb-d3dc-41cd-a4b4-0fde347bcee9" providerId="ADAL" clId="{A37799CB-1A30-42A7-9B86-F0EE8F28B29D}" dt="2025-11-18T13:39:45.214" v="1601"/>
          <ac:spMkLst>
            <pc:docMk/>
            <pc:sldMk cId="4272757564" sldId="294"/>
            <ac:spMk id="9" creationId="{6DE26B4B-72B0-82FF-1090-0B77C477B571}"/>
          </ac:spMkLst>
        </pc:spChg>
        <pc:spChg chg="mod">
          <ac:chgData name="Rebecca Rousseau" userId="d93453eb-d3dc-41cd-a4b4-0fde347bcee9" providerId="ADAL" clId="{A37799CB-1A30-42A7-9B86-F0EE8F28B29D}" dt="2025-11-19T15:08:51.374" v="4347" actId="1076"/>
          <ac:spMkLst>
            <pc:docMk/>
            <pc:sldMk cId="4272757564" sldId="294"/>
            <ac:spMk id="11" creationId="{E836DD0B-AA5A-E829-8D45-CACAFDD3FE74}"/>
          </ac:spMkLst>
        </pc:spChg>
        <pc:spChg chg="mod">
          <ac:chgData name="Rebecca Rousseau" userId="d93453eb-d3dc-41cd-a4b4-0fde347bcee9" providerId="ADAL" clId="{A37799CB-1A30-42A7-9B86-F0EE8F28B29D}" dt="2025-11-19T15:08:51.374" v="4347" actId="1076"/>
          <ac:spMkLst>
            <pc:docMk/>
            <pc:sldMk cId="4272757564" sldId="294"/>
            <ac:spMk id="12" creationId="{A8C02C52-7ED1-4E52-6B46-F6D53F181FB5}"/>
          </ac:spMkLst>
        </pc:spChg>
        <pc:spChg chg="mod">
          <ac:chgData name="Rebecca Rousseau" userId="d93453eb-d3dc-41cd-a4b4-0fde347bcee9" providerId="ADAL" clId="{A37799CB-1A30-42A7-9B86-F0EE8F28B29D}" dt="2025-11-19T18:00:02.370" v="4595" actId="122"/>
          <ac:spMkLst>
            <pc:docMk/>
            <pc:sldMk cId="4272757564" sldId="294"/>
            <ac:spMk id="13" creationId="{53CE3357-F8F2-6406-ED74-94D489774D5A}"/>
          </ac:spMkLst>
        </pc:spChg>
        <pc:spChg chg="add del">
          <ac:chgData name="Rebecca Rousseau" userId="d93453eb-d3dc-41cd-a4b4-0fde347bcee9" providerId="ADAL" clId="{A37799CB-1A30-42A7-9B86-F0EE8F28B29D}" dt="2025-11-18T13:41:18.880" v="1614" actId="478"/>
          <ac:spMkLst>
            <pc:docMk/>
            <pc:sldMk cId="4272757564" sldId="294"/>
            <ac:spMk id="14" creationId="{05C9FFBD-6979-7477-9DB8-0B35166A2A7E}"/>
          </ac:spMkLst>
        </pc:spChg>
        <pc:spChg chg="add del mod">
          <ac:chgData name="Rebecca Rousseau" userId="d93453eb-d3dc-41cd-a4b4-0fde347bcee9" providerId="ADAL" clId="{A37799CB-1A30-42A7-9B86-F0EE8F28B29D}" dt="2025-11-19T14:04:26.254" v="3819" actId="478"/>
          <ac:spMkLst>
            <pc:docMk/>
            <pc:sldMk cId="4272757564" sldId="294"/>
            <ac:spMk id="15" creationId="{57121F00-7ACF-F2FE-E335-DDFB5FAEFB2A}"/>
          </ac:spMkLst>
        </pc:spChg>
        <pc:spChg chg="add mod">
          <ac:chgData name="Rebecca Rousseau" userId="d93453eb-d3dc-41cd-a4b4-0fde347bcee9" providerId="ADAL" clId="{A37799CB-1A30-42A7-9B86-F0EE8F28B29D}" dt="2025-11-19T15:13:00.031" v="4405" actId="1076"/>
          <ac:spMkLst>
            <pc:docMk/>
            <pc:sldMk cId="4272757564" sldId="294"/>
            <ac:spMk id="16" creationId="{63852330-5596-60D3-970F-E46A3BDCA9E9}"/>
          </ac:spMkLst>
        </pc:spChg>
        <pc:spChg chg="add del mod">
          <ac:chgData name="Rebecca Rousseau" userId="d93453eb-d3dc-41cd-a4b4-0fde347bcee9" providerId="ADAL" clId="{A37799CB-1A30-42A7-9B86-F0EE8F28B29D}" dt="2025-11-18T13:50:55.872" v="1965" actId="478"/>
          <ac:spMkLst>
            <pc:docMk/>
            <pc:sldMk cId="4272757564" sldId="294"/>
            <ac:spMk id="17" creationId="{909D8B95-60E4-69C4-B852-04E8AE718B69}"/>
          </ac:spMkLst>
        </pc:spChg>
        <pc:spChg chg="mod">
          <ac:chgData name="Rebecca Rousseau" userId="d93453eb-d3dc-41cd-a4b4-0fde347bcee9" providerId="ADAL" clId="{A37799CB-1A30-42A7-9B86-F0EE8F28B29D}" dt="2025-11-19T18:00:46.246" v="4601" actId="207"/>
          <ac:spMkLst>
            <pc:docMk/>
            <pc:sldMk cId="4272757564" sldId="294"/>
            <ac:spMk id="17" creationId="{91DB933F-4F4C-EB97-F1CC-2D1B6A115F71}"/>
          </ac:spMkLst>
        </pc:spChg>
        <pc:spChg chg="add mod">
          <ac:chgData name="Rebecca Rousseau" userId="d93453eb-d3dc-41cd-a4b4-0fde347bcee9" providerId="ADAL" clId="{A37799CB-1A30-42A7-9B86-F0EE8F28B29D}" dt="2025-11-19T18:00:11.210" v="4596" actId="207"/>
          <ac:spMkLst>
            <pc:docMk/>
            <pc:sldMk cId="4272757564" sldId="294"/>
            <ac:spMk id="18" creationId="{236DFAD1-16CE-E5CF-8E7D-CC4AC0FE4565}"/>
          </ac:spMkLst>
        </pc:spChg>
        <pc:spChg chg="add mod">
          <ac:chgData name="Rebecca Rousseau" userId="d93453eb-d3dc-41cd-a4b4-0fde347bcee9" providerId="ADAL" clId="{A37799CB-1A30-42A7-9B86-F0EE8F28B29D}" dt="2025-11-19T18:01:13.088" v="4607" actId="207"/>
          <ac:spMkLst>
            <pc:docMk/>
            <pc:sldMk cId="4272757564" sldId="294"/>
            <ac:spMk id="19" creationId="{26971C19-4D86-DDBA-C3E4-6AC8B2221194}"/>
          </ac:spMkLst>
        </pc:spChg>
        <pc:spChg chg="add mod">
          <ac:chgData name="Rebecca Rousseau" userId="d93453eb-d3dc-41cd-a4b4-0fde347bcee9" providerId="ADAL" clId="{A37799CB-1A30-42A7-9B86-F0EE8F28B29D}" dt="2025-11-19T18:01:49.911" v="4612" actId="207"/>
          <ac:spMkLst>
            <pc:docMk/>
            <pc:sldMk cId="4272757564" sldId="294"/>
            <ac:spMk id="20" creationId="{D4A78812-F9AD-9CF8-6B09-2E1170CF43BA}"/>
          </ac:spMkLst>
        </pc:spChg>
        <pc:spChg chg="add mod">
          <ac:chgData name="Rebecca Rousseau" userId="d93453eb-d3dc-41cd-a4b4-0fde347bcee9" providerId="ADAL" clId="{A37799CB-1A30-42A7-9B86-F0EE8F28B29D}" dt="2025-11-19T18:02:27.994" v="4617" actId="207"/>
          <ac:spMkLst>
            <pc:docMk/>
            <pc:sldMk cId="4272757564" sldId="294"/>
            <ac:spMk id="21" creationId="{E34D7BAE-E102-D692-0E51-887E9EDEE2FD}"/>
          </ac:spMkLst>
        </pc:spChg>
        <pc:spChg chg="mod">
          <ac:chgData name="Rebecca Rousseau" userId="d93453eb-d3dc-41cd-a4b4-0fde347bcee9" providerId="ADAL" clId="{A37799CB-1A30-42A7-9B86-F0EE8F28B29D}" dt="2025-11-19T18:01:03.767" v="4606" actId="1076"/>
          <ac:spMkLst>
            <pc:docMk/>
            <pc:sldMk cId="4272757564" sldId="294"/>
            <ac:spMk id="22" creationId="{C4BEE12A-D76F-E5DC-4E11-CC06A8DFB607}"/>
          </ac:spMkLst>
        </pc:spChg>
        <pc:spChg chg="add del mod">
          <ac:chgData name="Rebecca Rousseau" userId="d93453eb-d3dc-41cd-a4b4-0fde347bcee9" providerId="ADAL" clId="{A37799CB-1A30-42A7-9B86-F0EE8F28B29D}" dt="2025-11-18T13:51:22.441" v="1970" actId="478"/>
          <ac:spMkLst>
            <pc:docMk/>
            <pc:sldMk cId="4272757564" sldId="294"/>
            <ac:spMk id="22" creationId="{CDE21C7E-DDE2-90B3-3048-DEDF64399812}"/>
          </ac:spMkLst>
        </pc:spChg>
        <pc:spChg chg="add mod">
          <ac:chgData name="Rebecca Rousseau" userId="d93453eb-d3dc-41cd-a4b4-0fde347bcee9" providerId="ADAL" clId="{A37799CB-1A30-42A7-9B86-F0EE8F28B29D}" dt="2025-11-19T18:00:22.420" v="4597" actId="207"/>
          <ac:spMkLst>
            <pc:docMk/>
            <pc:sldMk cId="4272757564" sldId="294"/>
            <ac:spMk id="23" creationId="{B2DFB1CA-2C24-F6DC-05B2-184763E0F9D1}"/>
          </ac:spMkLst>
        </pc:spChg>
        <pc:spChg chg="add mod">
          <ac:chgData name="Rebecca Rousseau" userId="d93453eb-d3dc-41cd-a4b4-0fde347bcee9" providerId="ADAL" clId="{A37799CB-1A30-42A7-9B86-F0EE8F28B29D}" dt="2025-11-18T13:49:59.382" v="1932" actId="1076"/>
          <ac:spMkLst>
            <pc:docMk/>
            <pc:sldMk cId="4272757564" sldId="294"/>
            <ac:spMk id="24" creationId="{EE906F22-018C-4BC2-3C8D-E2B1A56467A1}"/>
          </ac:spMkLst>
        </pc:spChg>
        <pc:spChg chg="add mod">
          <ac:chgData name="Rebecca Rousseau" userId="d93453eb-d3dc-41cd-a4b4-0fde347bcee9" providerId="ADAL" clId="{A37799CB-1A30-42A7-9B86-F0EE8F28B29D}" dt="2025-11-18T13:49:58.694" v="1931"/>
          <ac:spMkLst>
            <pc:docMk/>
            <pc:sldMk cId="4272757564" sldId="294"/>
            <ac:spMk id="25" creationId="{8E65E4C4-ADDB-F869-8A92-53405C654362}"/>
          </ac:spMkLst>
        </pc:spChg>
        <pc:spChg chg="mod">
          <ac:chgData name="Rebecca Rousseau" userId="d93453eb-d3dc-41cd-a4b4-0fde347bcee9" providerId="ADAL" clId="{A37799CB-1A30-42A7-9B86-F0EE8F28B29D}" dt="2025-11-19T18:01:27.631" v="4608" actId="207"/>
          <ac:spMkLst>
            <pc:docMk/>
            <pc:sldMk cId="4272757564" sldId="294"/>
            <ac:spMk id="25" creationId="{DF899FB3-7CFE-B44E-0B10-9FD43925F4D7}"/>
          </ac:spMkLst>
        </pc:spChg>
        <pc:spChg chg="mod">
          <ac:chgData name="Rebecca Rousseau" userId="d93453eb-d3dc-41cd-a4b4-0fde347bcee9" providerId="ADAL" clId="{A37799CB-1A30-42A7-9B86-F0EE8F28B29D}" dt="2025-11-19T18:01:43.612" v="4611" actId="1076"/>
          <ac:spMkLst>
            <pc:docMk/>
            <pc:sldMk cId="4272757564" sldId="294"/>
            <ac:spMk id="26" creationId="{392FFEB3-BC5B-ADC5-C7F6-9A47AD8C0A25}"/>
          </ac:spMkLst>
        </pc:spChg>
        <pc:spChg chg="add">
          <ac:chgData name="Rebecca Rousseau" userId="d93453eb-d3dc-41cd-a4b4-0fde347bcee9" providerId="ADAL" clId="{A37799CB-1A30-42A7-9B86-F0EE8F28B29D}" dt="2025-11-18T13:53:01.332" v="1971"/>
          <ac:spMkLst>
            <pc:docMk/>
            <pc:sldMk cId="4272757564" sldId="294"/>
            <ac:spMk id="26" creationId="{91B4A5E0-4646-97BF-6E69-BD91B5CEF7F4}"/>
          </ac:spMkLst>
        </pc:spChg>
        <pc:grpChg chg="add mod">
          <ac:chgData name="Rebecca Rousseau" userId="d93453eb-d3dc-41cd-a4b4-0fde347bcee9" providerId="ADAL" clId="{A37799CB-1A30-42A7-9B86-F0EE8F28B29D}" dt="2025-11-19T18:10:03.694" v="4658" actId="1038"/>
          <ac:grpSpMkLst>
            <pc:docMk/>
            <pc:sldMk cId="4272757564" sldId="294"/>
            <ac:grpSpMk id="4" creationId="{8B8D2057-2978-3171-659D-62785758CF2E}"/>
          </ac:grpSpMkLst>
        </pc:grpChg>
        <pc:grpChg chg="add mod">
          <ac:chgData name="Rebecca Rousseau" userId="d93453eb-d3dc-41cd-a4b4-0fde347bcee9" providerId="ADAL" clId="{A37799CB-1A30-42A7-9B86-F0EE8F28B29D}" dt="2025-11-18T13:39:45.214" v="1601"/>
          <ac:grpSpMkLst>
            <pc:docMk/>
            <pc:sldMk cId="4272757564" sldId="294"/>
            <ac:grpSpMk id="7" creationId="{AC31C8E2-954D-F1F6-569E-7BB2C1E0129C}"/>
          </ac:grpSpMkLst>
        </pc:grpChg>
        <pc:grpChg chg="add mod">
          <ac:chgData name="Rebecca Rousseau" userId="d93453eb-d3dc-41cd-a4b4-0fde347bcee9" providerId="ADAL" clId="{A37799CB-1A30-42A7-9B86-F0EE8F28B29D}" dt="2025-11-19T18:10:03.694" v="4658" actId="1038"/>
          <ac:grpSpMkLst>
            <pc:docMk/>
            <pc:sldMk cId="4272757564" sldId="294"/>
            <ac:grpSpMk id="8" creationId="{7B120D1B-F336-135F-F14A-87DF0AD22C83}"/>
          </ac:grpSpMkLst>
        </pc:grpChg>
        <pc:grpChg chg="add mod">
          <ac:chgData name="Rebecca Rousseau" userId="d93453eb-d3dc-41cd-a4b4-0fde347bcee9" providerId="ADAL" clId="{A37799CB-1A30-42A7-9B86-F0EE8F28B29D}" dt="2025-11-19T18:10:03.694" v="4658" actId="1038"/>
          <ac:grpSpMkLst>
            <pc:docMk/>
            <pc:sldMk cId="4272757564" sldId="294"/>
            <ac:grpSpMk id="10" creationId="{1669C73C-808C-10B7-CB3E-9F7F1ABCAD84}"/>
          </ac:grpSpMkLst>
        </pc:grpChg>
        <pc:grpChg chg="add mod">
          <ac:chgData name="Rebecca Rousseau" userId="d93453eb-d3dc-41cd-a4b4-0fde347bcee9" providerId="ADAL" clId="{A37799CB-1A30-42A7-9B86-F0EE8F28B29D}" dt="2025-11-19T18:10:03.694" v="4658" actId="1038"/>
          <ac:grpSpMkLst>
            <pc:docMk/>
            <pc:sldMk cId="4272757564" sldId="294"/>
            <ac:grpSpMk id="14" creationId="{FF49DBDF-396C-66F6-08DE-59D11E580EED}"/>
          </ac:grpSpMkLst>
        </pc:grpChg>
        <pc:grpChg chg="add mod">
          <ac:chgData name="Rebecca Rousseau" userId="d93453eb-d3dc-41cd-a4b4-0fde347bcee9" providerId="ADAL" clId="{A37799CB-1A30-42A7-9B86-F0EE8F28B29D}" dt="2025-11-19T18:10:03.694" v="4658" actId="1038"/>
          <ac:grpSpMkLst>
            <pc:docMk/>
            <pc:sldMk cId="4272757564" sldId="294"/>
            <ac:grpSpMk id="24" creationId="{2D625196-9B8C-B314-EF44-AD103B2244F9}"/>
          </ac:grpSpMkLst>
        </pc:grpChg>
        <pc:graphicFrameChg chg="add del mod modGraphic">
          <ac:chgData name="Rebecca Rousseau" userId="d93453eb-d3dc-41cd-a4b4-0fde347bcee9" providerId="ADAL" clId="{A37799CB-1A30-42A7-9B86-F0EE8F28B29D}" dt="2025-11-19T14:54:54.670" v="4140" actId="478"/>
          <ac:graphicFrameMkLst>
            <pc:docMk/>
            <pc:sldMk cId="4272757564" sldId="294"/>
            <ac:graphicFrameMk id="3" creationId="{D45B1FCA-865C-7AB5-CA0A-EE0A350751DA}"/>
          </ac:graphicFrameMkLst>
        </pc:graphicFrameChg>
        <pc:picChg chg="add mod">
          <ac:chgData name="Rebecca Rousseau" userId="d93453eb-d3dc-41cd-a4b4-0fde347bcee9" providerId="ADAL" clId="{A37799CB-1A30-42A7-9B86-F0EE8F28B29D}" dt="2025-11-19T18:10:03.694" v="4658" actId="1038"/>
          <ac:picMkLst>
            <pc:docMk/>
            <pc:sldMk cId="4272757564" sldId="294"/>
            <ac:picMk id="27" creationId="{94A90666-362B-F68B-3D74-97BE5706A62E}"/>
          </ac:picMkLst>
        </pc:picChg>
        <pc:picChg chg="add mod">
          <ac:chgData name="Rebecca Rousseau" userId="d93453eb-d3dc-41cd-a4b4-0fde347bcee9" providerId="ADAL" clId="{A37799CB-1A30-42A7-9B86-F0EE8F28B29D}" dt="2025-11-19T18:10:03.694" v="4658" actId="1038"/>
          <ac:picMkLst>
            <pc:docMk/>
            <pc:sldMk cId="4272757564" sldId="294"/>
            <ac:picMk id="28" creationId="{3696BB91-132D-D851-E2EC-F4AFCD408B73}"/>
          </ac:picMkLst>
        </pc:picChg>
        <pc:picChg chg="add mod">
          <ac:chgData name="Rebecca Rousseau" userId="d93453eb-d3dc-41cd-a4b4-0fde347bcee9" providerId="ADAL" clId="{A37799CB-1A30-42A7-9B86-F0EE8F28B29D}" dt="2025-11-19T18:10:03.694" v="4658" actId="1038"/>
          <ac:picMkLst>
            <pc:docMk/>
            <pc:sldMk cId="4272757564" sldId="294"/>
            <ac:picMk id="29" creationId="{2579B71F-C1BF-AC22-5AE5-B03FDAF488D1}"/>
          </ac:picMkLst>
        </pc:picChg>
        <pc:picChg chg="add del mod">
          <ac:chgData name="Rebecca Rousseau" userId="d93453eb-d3dc-41cd-a4b4-0fde347bcee9" providerId="ADAL" clId="{A37799CB-1A30-42A7-9B86-F0EE8F28B29D}" dt="2025-11-19T15:12:34.013" v="4398" actId="478"/>
          <ac:picMkLst>
            <pc:docMk/>
            <pc:sldMk cId="4272757564" sldId="294"/>
            <ac:picMk id="31" creationId="{4C304E8C-F56B-404F-62CB-EEB255D0AFA9}"/>
          </ac:picMkLst>
        </pc:picChg>
        <pc:picChg chg="add mod">
          <ac:chgData name="Rebecca Rousseau" userId="d93453eb-d3dc-41cd-a4b4-0fde347bcee9" providerId="ADAL" clId="{A37799CB-1A30-42A7-9B86-F0EE8F28B29D}" dt="2025-11-19T18:07:38.365" v="4655" actId="1038"/>
          <ac:picMkLst>
            <pc:docMk/>
            <pc:sldMk cId="4272757564" sldId="294"/>
            <ac:picMk id="33" creationId="{62CF60BE-1FCD-9CC5-3270-1FA996EB87E2}"/>
          </ac:picMkLst>
        </pc:picChg>
      </pc:sldChg>
      <pc:sldChg chg="modSp add mod">
        <pc:chgData name="Rebecca Rousseau" userId="d93453eb-d3dc-41cd-a4b4-0fde347bcee9" providerId="ADAL" clId="{A37799CB-1A30-42A7-9B86-F0EE8F28B29D}" dt="2025-11-18T14:15:52.902" v="2225" actId="20577"/>
        <pc:sldMkLst>
          <pc:docMk/>
          <pc:sldMk cId="3471146862" sldId="295"/>
        </pc:sldMkLst>
        <pc:spChg chg="mod">
          <ac:chgData name="Rebecca Rousseau" userId="d93453eb-d3dc-41cd-a4b4-0fde347bcee9" providerId="ADAL" clId="{A37799CB-1A30-42A7-9B86-F0EE8F28B29D}" dt="2025-11-18T14:15:52.902" v="2225" actId="20577"/>
          <ac:spMkLst>
            <pc:docMk/>
            <pc:sldMk cId="3471146862" sldId="295"/>
            <ac:spMk id="2" creationId="{9CF702DF-8E9F-60E8-C2A2-8BCF061766F0}"/>
          </ac:spMkLst>
        </pc:spChg>
      </pc:sldChg>
      <pc:sldChg chg="addSp modSp add mod">
        <pc:chgData name="Rebecca Rousseau" userId="d93453eb-d3dc-41cd-a4b4-0fde347bcee9" providerId="ADAL" clId="{A37799CB-1A30-42A7-9B86-F0EE8F28B29D}" dt="2025-11-19T15:46:36.787" v="4537" actId="1076"/>
        <pc:sldMkLst>
          <pc:docMk/>
          <pc:sldMk cId="2688637394" sldId="296"/>
        </pc:sldMkLst>
        <pc:spChg chg="mod">
          <ac:chgData name="Rebecca Rousseau" userId="d93453eb-d3dc-41cd-a4b4-0fde347bcee9" providerId="ADAL" clId="{A37799CB-1A30-42A7-9B86-F0EE8F28B29D}" dt="2025-11-19T15:46:36.787" v="4537" actId="1076"/>
          <ac:spMkLst>
            <pc:docMk/>
            <pc:sldMk cId="2688637394" sldId="296"/>
            <ac:spMk id="2" creationId="{00000000-0000-0000-0000-000000000000}"/>
          </ac:spMkLst>
        </pc:spChg>
        <pc:spChg chg="add mod">
          <ac:chgData name="Rebecca Rousseau" userId="d93453eb-d3dc-41cd-a4b4-0fde347bcee9" providerId="ADAL" clId="{A37799CB-1A30-42A7-9B86-F0EE8F28B29D}" dt="2025-11-19T13:47:47.183" v="3660" actId="14100"/>
          <ac:spMkLst>
            <pc:docMk/>
            <pc:sldMk cId="2688637394" sldId="296"/>
            <ac:spMk id="3" creationId="{A9614876-A41E-9083-00C3-BE80454D1ADA}"/>
          </ac:spMkLst>
        </pc:spChg>
        <pc:picChg chg="add mod modCrop">
          <ac:chgData name="Rebecca Rousseau" userId="d93453eb-d3dc-41cd-a4b4-0fde347bcee9" providerId="ADAL" clId="{A37799CB-1A30-42A7-9B86-F0EE8F28B29D}" dt="2025-11-19T13:54:12.024" v="3697" actId="14100"/>
          <ac:picMkLst>
            <pc:docMk/>
            <pc:sldMk cId="2688637394" sldId="296"/>
            <ac:picMk id="5" creationId="{D144C7B1-6D33-54D9-914C-0C58AD5F789D}"/>
          </ac:picMkLst>
        </pc:picChg>
      </pc:sldChg>
      <pc:sldChg chg="addSp delSp modSp mod">
        <pc:chgData name="Rebecca Rousseau" userId="d93453eb-d3dc-41cd-a4b4-0fde347bcee9" providerId="ADAL" clId="{A37799CB-1A30-42A7-9B86-F0EE8F28B29D}" dt="2025-11-19T16:39:55.815" v="4575" actId="255"/>
        <pc:sldMkLst>
          <pc:docMk/>
          <pc:sldMk cId="499722026" sldId="297"/>
        </pc:sldMkLst>
        <pc:spChg chg="mod">
          <ac:chgData name="Rebecca Rousseau" userId="d93453eb-d3dc-41cd-a4b4-0fde347bcee9" providerId="ADAL" clId="{A37799CB-1A30-42A7-9B86-F0EE8F28B29D}" dt="2025-11-19T16:39:55.815" v="4575" actId="255"/>
          <ac:spMkLst>
            <pc:docMk/>
            <pc:sldMk cId="499722026" sldId="297"/>
            <ac:spMk id="2" creationId="{C406343B-D2DF-9FC7-2213-4CB78D7D1099}"/>
          </ac:spMkLst>
        </pc:spChg>
        <pc:spChg chg="mod">
          <ac:chgData name="Rebecca Rousseau" userId="d93453eb-d3dc-41cd-a4b4-0fde347bcee9" providerId="ADAL" clId="{A37799CB-1A30-42A7-9B86-F0EE8F28B29D}" dt="2025-11-19T15:20:23.242" v="4500" actId="207"/>
          <ac:spMkLst>
            <pc:docMk/>
            <pc:sldMk cId="499722026" sldId="297"/>
            <ac:spMk id="3" creationId="{EAC916AE-B3E5-858F-D6A1-BF0F1E2E4DCE}"/>
          </ac:spMkLst>
        </pc:spChg>
        <pc:spChg chg="add mod">
          <ac:chgData name="Rebecca Rousseau" userId="d93453eb-d3dc-41cd-a4b4-0fde347bcee9" providerId="ADAL" clId="{A37799CB-1A30-42A7-9B86-F0EE8F28B29D}" dt="2025-11-19T13:48:02.879" v="3667" actId="14100"/>
          <ac:spMkLst>
            <pc:docMk/>
            <pc:sldMk cId="499722026" sldId="297"/>
            <ac:spMk id="4" creationId="{3F9F0EBE-6375-77E9-DDD9-D569A469F0DE}"/>
          </ac:spMkLst>
        </pc:spChg>
        <pc:picChg chg="add mod">
          <ac:chgData name="Rebecca Rousseau" userId="d93453eb-d3dc-41cd-a4b4-0fde347bcee9" providerId="ADAL" clId="{A37799CB-1A30-42A7-9B86-F0EE8F28B29D}" dt="2025-11-19T15:18:21.175" v="4477" actId="14100"/>
          <ac:picMkLst>
            <pc:docMk/>
            <pc:sldMk cId="499722026" sldId="297"/>
            <ac:picMk id="5" creationId="{86D8B4EB-21B0-4A07-18AB-11CD86AD24F8}"/>
          </ac:picMkLst>
        </pc:picChg>
        <pc:picChg chg="add del mod">
          <ac:chgData name="Rebecca Rousseau" userId="d93453eb-d3dc-41cd-a4b4-0fde347bcee9" providerId="ADAL" clId="{A37799CB-1A30-42A7-9B86-F0EE8F28B29D}" dt="2025-11-19T15:18:11.250" v="4473" actId="478"/>
          <ac:picMkLst>
            <pc:docMk/>
            <pc:sldMk cId="499722026" sldId="297"/>
            <ac:picMk id="6" creationId="{5E8EB08F-FAAC-BE68-2D6C-427B5F8830BF}"/>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C1BC2-F0DC-4B51-9A3B-599E19190EB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CE276A0-1365-40EB-8622-BC03770C1431}">
      <dgm:prSet phldr="0" custT="1"/>
      <dgm:spPr/>
      <dgm:t>
        <a:bodyPr/>
        <a:lstStyle/>
        <a:p>
          <a:pPr algn="l" rtl="0">
            <a:lnSpc>
              <a:spcPct val="90000"/>
            </a:lnSpc>
          </a:pPr>
          <a:r>
            <a:rPr lang="fr-FR" sz="1300">
              <a:solidFill>
                <a:srgbClr val="FFFFFF"/>
              </a:solidFill>
              <a:latin typeface="Verdana"/>
              <a:ea typeface="+mn-ea"/>
              <a:cs typeface="+mn-cs"/>
            </a:rPr>
            <a:t>Anonymisation / </a:t>
          </a:r>
          <a:r>
            <a:rPr lang="fr-FR" sz="1300" err="1">
              <a:solidFill>
                <a:srgbClr val="FFFFFF"/>
              </a:solidFill>
              <a:latin typeface="Verdana"/>
              <a:ea typeface="+mn-ea"/>
              <a:cs typeface="+mn-cs"/>
            </a:rPr>
            <a:t>pseudonymisation</a:t>
          </a:r>
          <a:r>
            <a:rPr lang="fr-FR" sz="1300">
              <a:solidFill>
                <a:srgbClr val="FFFFFF"/>
              </a:solidFill>
              <a:latin typeface="Verdana"/>
              <a:ea typeface="+mn-ea"/>
              <a:cs typeface="+mn-cs"/>
            </a:rPr>
            <a:t> </a:t>
          </a:r>
          <a:endParaRPr lang="en-US" sz="1300">
            <a:solidFill>
              <a:srgbClr val="FFFFFF"/>
            </a:solidFill>
            <a:latin typeface="Verdana"/>
            <a:ea typeface="+mn-ea"/>
            <a:cs typeface="+mn-cs"/>
          </a:endParaRPr>
        </a:p>
      </dgm:t>
    </dgm:pt>
    <dgm:pt modelId="{712C4A26-59F5-49DC-A664-759319AC0533}" type="parTrans" cxnId="{209B0F25-AACF-4D8B-8878-63D79A56D694}">
      <dgm:prSet/>
      <dgm:spPr/>
    </dgm:pt>
    <dgm:pt modelId="{B5857BBB-EEFC-469A-95E1-AB7A0C77765A}" type="sibTrans" cxnId="{209B0F25-AACF-4D8B-8878-63D79A56D694}">
      <dgm:prSet/>
      <dgm:spPr/>
    </dgm:pt>
    <dgm:pt modelId="{40AE4A3A-EA69-415B-B6CD-E3424621B164}">
      <dgm:prSet phldr="0" custT="1"/>
      <dgm:spPr/>
      <dgm:t>
        <a:bodyPr/>
        <a:lstStyle/>
        <a:p>
          <a:pPr algn="l">
            <a:lnSpc>
              <a:spcPct val="90000"/>
            </a:lnSpc>
          </a:pPr>
          <a:r>
            <a:rPr lang="fr-FR" sz="1300">
              <a:solidFill>
                <a:srgbClr val="FFFFFF"/>
              </a:solidFill>
              <a:latin typeface="Verdana"/>
              <a:ea typeface="+mn-ea"/>
              <a:cs typeface="+mn-cs"/>
            </a:rPr>
            <a:t>Outils de masquage</a:t>
          </a:r>
          <a:endParaRPr lang="en-US" sz="1300">
            <a:solidFill>
              <a:srgbClr val="FFFFFF"/>
            </a:solidFill>
            <a:latin typeface="Verdana"/>
            <a:ea typeface="+mn-ea"/>
            <a:cs typeface="+mn-cs"/>
          </a:endParaRPr>
        </a:p>
      </dgm:t>
    </dgm:pt>
    <dgm:pt modelId="{DFAD695C-ECA4-4F61-8A98-5CFEF1784594}" type="parTrans" cxnId="{DFC69BBF-5A32-4CE9-A367-9BD30F4CBE8E}">
      <dgm:prSet/>
      <dgm:spPr/>
    </dgm:pt>
    <dgm:pt modelId="{9813ADC0-33AD-4891-A976-4F2DB0B7724C}" type="sibTrans" cxnId="{DFC69BBF-5A32-4CE9-A367-9BD30F4CBE8E}">
      <dgm:prSet/>
      <dgm:spPr/>
    </dgm:pt>
    <dgm:pt modelId="{1DA1C2EC-C36C-42AA-AC33-AB545336903F}">
      <dgm:prSet phldr="0" custT="1"/>
      <dgm:spPr/>
      <dgm:t>
        <a:bodyPr/>
        <a:lstStyle/>
        <a:p>
          <a:pPr algn="l">
            <a:lnSpc>
              <a:spcPct val="90000"/>
            </a:lnSpc>
          </a:pPr>
          <a:r>
            <a:rPr lang="fr-FR" sz="1300">
              <a:solidFill>
                <a:srgbClr val="FFFFFF"/>
              </a:solidFill>
              <a:latin typeface="Verdana"/>
              <a:ea typeface="+mn-ea"/>
              <a:cs typeface="+mn-cs"/>
            </a:rPr>
            <a:t>Versionnage des documents</a:t>
          </a:r>
          <a:endParaRPr lang="en-US" sz="1300">
            <a:solidFill>
              <a:srgbClr val="FFFFFF"/>
            </a:solidFill>
            <a:latin typeface="Verdana"/>
            <a:ea typeface="+mn-ea"/>
            <a:cs typeface="+mn-cs"/>
          </a:endParaRPr>
        </a:p>
      </dgm:t>
    </dgm:pt>
    <dgm:pt modelId="{34D63E50-02F6-4722-8DF7-4D129A410DD4}" type="parTrans" cxnId="{129B35C9-75C3-45FA-8586-BE4DC2BAB1FC}">
      <dgm:prSet/>
      <dgm:spPr/>
    </dgm:pt>
    <dgm:pt modelId="{3F46C1F0-5CC0-43D8-8A2A-A3049BD22A30}" type="sibTrans" cxnId="{129B35C9-75C3-45FA-8586-BE4DC2BAB1FC}">
      <dgm:prSet/>
      <dgm:spPr/>
    </dgm:pt>
    <dgm:pt modelId="{421AA1B4-C5FD-4DFA-BEC6-21AE6F9CEF55}">
      <dgm:prSet phldr="0" custT="1"/>
      <dgm:spPr/>
      <dgm:t>
        <a:bodyPr/>
        <a:lstStyle/>
        <a:p>
          <a:pPr algn="l">
            <a:lnSpc>
              <a:spcPct val="90000"/>
            </a:lnSpc>
          </a:pPr>
          <a:r>
            <a:rPr lang="fr-FR" sz="1300">
              <a:solidFill>
                <a:srgbClr val="FFFFFF"/>
              </a:solidFill>
              <a:latin typeface="Verdana"/>
              <a:ea typeface="+mn-ea"/>
              <a:cs typeface="+mn-cs"/>
            </a:rPr>
            <a:t>Contrôle d’accès</a:t>
          </a:r>
          <a:endParaRPr lang="en-US" sz="1300">
            <a:solidFill>
              <a:srgbClr val="FFFFFF"/>
            </a:solidFill>
            <a:latin typeface="Verdana"/>
            <a:ea typeface="+mn-ea"/>
            <a:cs typeface="+mn-cs"/>
          </a:endParaRPr>
        </a:p>
      </dgm:t>
    </dgm:pt>
    <dgm:pt modelId="{CEF87F51-395A-417A-9D63-CBE374CB037A}" type="parTrans" cxnId="{97CCC1A7-7708-4DCC-89FF-09F2BCC0911C}">
      <dgm:prSet/>
      <dgm:spPr/>
    </dgm:pt>
    <dgm:pt modelId="{4EDE1615-B9CF-45D4-8247-B8A53E98186C}" type="sibTrans" cxnId="{97CCC1A7-7708-4DCC-89FF-09F2BCC0911C}">
      <dgm:prSet/>
      <dgm:spPr/>
    </dgm:pt>
    <dgm:pt modelId="{A4B9074F-0A7E-4188-B27D-22FAA2A2B12C}">
      <dgm:prSet phldr="0" custT="1"/>
      <dgm:spPr/>
      <dgm:t>
        <a:bodyPr/>
        <a:lstStyle/>
        <a:p>
          <a:pPr algn="l">
            <a:lnSpc>
              <a:spcPct val="90000"/>
            </a:lnSpc>
          </a:pPr>
          <a:r>
            <a:rPr lang="fr-FR" sz="1300">
              <a:solidFill>
                <a:srgbClr val="FFFFFF"/>
              </a:solidFill>
              <a:latin typeface="Verdana"/>
              <a:ea typeface="+mn-ea"/>
              <a:cs typeface="+mn-cs"/>
            </a:rPr>
            <a:t>Chiffrement des supports/ dossiers / fichiers (ex: 7-Zip, Zed!, </a:t>
          </a:r>
          <a:r>
            <a:rPr lang="fr-FR" sz="1300" err="1">
              <a:solidFill>
                <a:srgbClr val="FFFFFF"/>
              </a:solidFill>
              <a:latin typeface="Verdana"/>
              <a:ea typeface="+mn-ea"/>
              <a:cs typeface="+mn-cs"/>
            </a:rPr>
            <a:t>Veracrypt</a:t>
          </a:r>
          <a:r>
            <a:rPr lang="fr-FR" sz="1300">
              <a:solidFill>
                <a:srgbClr val="FFFFFF"/>
              </a:solidFill>
              <a:latin typeface="Verdana"/>
              <a:ea typeface="+mn-ea"/>
              <a:cs typeface="+mn-cs"/>
            </a:rPr>
            <a:t>...)</a:t>
          </a:r>
          <a:endParaRPr lang="en-US" sz="1300">
            <a:solidFill>
              <a:srgbClr val="FFFFFF"/>
            </a:solidFill>
            <a:latin typeface="Verdana"/>
            <a:ea typeface="+mn-ea"/>
            <a:cs typeface="+mn-cs"/>
          </a:endParaRPr>
        </a:p>
      </dgm:t>
    </dgm:pt>
    <dgm:pt modelId="{7CDFB278-39D6-4D6F-9845-A43C2459C995}" type="parTrans" cxnId="{ACC6E6FD-43A9-4527-ACDB-633942A80E6C}">
      <dgm:prSet/>
      <dgm:spPr/>
    </dgm:pt>
    <dgm:pt modelId="{A53FEFD9-A186-48B9-8CC8-5FBCDA34296A}" type="sibTrans" cxnId="{ACC6E6FD-43A9-4527-ACDB-633942A80E6C}">
      <dgm:prSet/>
      <dgm:spPr/>
    </dgm:pt>
    <dgm:pt modelId="{1B8A65E2-3443-46B5-8B0C-FBFBEC8E4A09}">
      <dgm:prSet phldr="0" custT="1"/>
      <dgm:spPr/>
      <dgm:t>
        <a:bodyPr/>
        <a:lstStyle/>
        <a:p>
          <a:pPr algn="l" rtl="0">
            <a:lnSpc>
              <a:spcPct val="90000"/>
            </a:lnSpc>
          </a:pPr>
          <a:r>
            <a:rPr lang="fr-FR" sz="1300">
              <a:solidFill>
                <a:srgbClr val="FFFFFF"/>
              </a:solidFill>
              <a:latin typeface="Verdana"/>
              <a:ea typeface="+mn-ea"/>
              <a:cs typeface="+mn-cs"/>
            </a:rPr>
            <a:t>Sécurisation des échanges : Utilisation d’outils de transfert de fichiers proposant le chiffrement (ex: Filesender)</a:t>
          </a:r>
        </a:p>
      </dgm:t>
    </dgm:pt>
    <dgm:pt modelId="{D58A9A04-1099-4558-B6A2-AE2879C71716}" type="parTrans" cxnId="{59573913-E8FD-43D5-816B-FC068B986356}">
      <dgm:prSet/>
      <dgm:spPr/>
    </dgm:pt>
    <dgm:pt modelId="{2F1C1D88-EF0B-4FE5-88F2-53F6304BDC11}" type="sibTrans" cxnId="{59573913-E8FD-43D5-816B-FC068B986356}">
      <dgm:prSet/>
      <dgm:spPr/>
    </dgm:pt>
    <dgm:pt modelId="{23D022CC-1709-434E-BD48-008CD0C29D1E}" type="pres">
      <dgm:prSet presAssocID="{C48C1BC2-F0DC-4B51-9A3B-599E19190EB0}" presName="linear" presStyleCnt="0">
        <dgm:presLayoutVars>
          <dgm:dir/>
          <dgm:animLvl val="lvl"/>
          <dgm:resizeHandles val="exact"/>
        </dgm:presLayoutVars>
      </dgm:prSet>
      <dgm:spPr/>
    </dgm:pt>
    <dgm:pt modelId="{20C847B9-B248-4FBA-A3F3-7BE090D5C35A}" type="pres">
      <dgm:prSet presAssocID="{9CE276A0-1365-40EB-8622-BC03770C1431}" presName="parentLin" presStyleCnt="0"/>
      <dgm:spPr/>
    </dgm:pt>
    <dgm:pt modelId="{5361DD31-6FE2-4CAA-B1AD-BCEB66893DDE}" type="pres">
      <dgm:prSet presAssocID="{9CE276A0-1365-40EB-8622-BC03770C1431}" presName="parentLeftMargin" presStyleLbl="node1" presStyleIdx="0" presStyleCnt="6"/>
      <dgm:spPr/>
    </dgm:pt>
    <dgm:pt modelId="{C374A7C1-1F58-42E6-80B6-CD89C13168C9}" type="pres">
      <dgm:prSet presAssocID="{9CE276A0-1365-40EB-8622-BC03770C1431}" presName="parentText" presStyleLbl="node1" presStyleIdx="0" presStyleCnt="6">
        <dgm:presLayoutVars>
          <dgm:chMax val="0"/>
          <dgm:bulletEnabled val="1"/>
        </dgm:presLayoutVars>
      </dgm:prSet>
      <dgm:spPr/>
    </dgm:pt>
    <dgm:pt modelId="{33455BBF-0924-40C6-A098-645D5B697CCF}" type="pres">
      <dgm:prSet presAssocID="{9CE276A0-1365-40EB-8622-BC03770C1431}" presName="negativeSpace" presStyleCnt="0"/>
      <dgm:spPr/>
    </dgm:pt>
    <dgm:pt modelId="{8CABF516-BAA3-4D8A-A322-78B1806B5713}" type="pres">
      <dgm:prSet presAssocID="{9CE276A0-1365-40EB-8622-BC03770C1431}" presName="childText" presStyleLbl="conFgAcc1" presStyleIdx="0" presStyleCnt="6">
        <dgm:presLayoutVars>
          <dgm:bulletEnabled val="1"/>
        </dgm:presLayoutVars>
      </dgm:prSet>
      <dgm:spPr/>
    </dgm:pt>
    <dgm:pt modelId="{FAC3763D-F7D5-4F72-AE30-C49EA1DBCA01}" type="pres">
      <dgm:prSet presAssocID="{B5857BBB-EEFC-469A-95E1-AB7A0C77765A}" presName="spaceBetweenRectangles" presStyleCnt="0"/>
      <dgm:spPr/>
    </dgm:pt>
    <dgm:pt modelId="{B6343587-75B8-45F0-B77B-25E7130CA39D}" type="pres">
      <dgm:prSet presAssocID="{40AE4A3A-EA69-415B-B6CD-E3424621B164}" presName="parentLin" presStyleCnt="0"/>
      <dgm:spPr/>
    </dgm:pt>
    <dgm:pt modelId="{16CE2A44-FB85-4901-A9D9-2C3542BA51E3}" type="pres">
      <dgm:prSet presAssocID="{40AE4A3A-EA69-415B-B6CD-E3424621B164}" presName="parentLeftMargin" presStyleLbl="node1" presStyleIdx="0" presStyleCnt="6"/>
      <dgm:spPr/>
    </dgm:pt>
    <dgm:pt modelId="{63A0428B-D51A-4554-93E1-829F4D40F056}" type="pres">
      <dgm:prSet presAssocID="{40AE4A3A-EA69-415B-B6CD-E3424621B164}" presName="parentText" presStyleLbl="node1" presStyleIdx="1" presStyleCnt="6">
        <dgm:presLayoutVars>
          <dgm:chMax val="0"/>
          <dgm:bulletEnabled val="1"/>
        </dgm:presLayoutVars>
      </dgm:prSet>
      <dgm:spPr/>
    </dgm:pt>
    <dgm:pt modelId="{E90CF63B-53A5-4A2F-B6B0-2E8CCAE4C8B6}" type="pres">
      <dgm:prSet presAssocID="{40AE4A3A-EA69-415B-B6CD-E3424621B164}" presName="negativeSpace" presStyleCnt="0"/>
      <dgm:spPr/>
    </dgm:pt>
    <dgm:pt modelId="{44EA358A-9806-42DC-8A9F-D989B6814E7F}" type="pres">
      <dgm:prSet presAssocID="{40AE4A3A-EA69-415B-B6CD-E3424621B164}" presName="childText" presStyleLbl="conFgAcc1" presStyleIdx="1" presStyleCnt="6">
        <dgm:presLayoutVars>
          <dgm:bulletEnabled val="1"/>
        </dgm:presLayoutVars>
      </dgm:prSet>
      <dgm:spPr/>
    </dgm:pt>
    <dgm:pt modelId="{27871871-7A45-4C74-BD34-4CEDBCC71088}" type="pres">
      <dgm:prSet presAssocID="{9813ADC0-33AD-4891-A976-4F2DB0B7724C}" presName="spaceBetweenRectangles" presStyleCnt="0"/>
      <dgm:spPr/>
    </dgm:pt>
    <dgm:pt modelId="{C1A8EEC5-7FD8-4454-98BE-4D445967E172}" type="pres">
      <dgm:prSet presAssocID="{1DA1C2EC-C36C-42AA-AC33-AB545336903F}" presName="parentLin" presStyleCnt="0"/>
      <dgm:spPr/>
    </dgm:pt>
    <dgm:pt modelId="{9466DB99-B15E-45DD-99B3-2AFF48CADB4C}" type="pres">
      <dgm:prSet presAssocID="{1DA1C2EC-C36C-42AA-AC33-AB545336903F}" presName="parentLeftMargin" presStyleLbl="node1" presStyleIdx="1" presStyleCnt="6"/>
      <dgm:spPr/>
    </dgm:pt>
    <dgm:pt modelId="{D476147A-FA73-4894-8C1B-BC0A657BE588}" type="pres">
      <dgm:prSet presAssocID="{1DA1C2EC-C36C-42AA-AC33-AB545336903F}" presName="parentText" presStyleLbl="node1" presStyleIdx="2" presStyleCnt="6">
        <dgm:presLayoutVars>
          <dgm:chMax val="0"/>
          <dgm:bulletEnabled val="1"/>
        </dgm:presLayoutVars>
      </dgm:prSet>
      <dgm:spPr/>
    </dgm:pt>
    <dgm:pt modelId="{40E79CAE-C792-421C-8A23-A3D35A2C5756}" type="pres">
      <dgm:prSet presAssocID="{1DA1C2EC-C36C-42AA-AC33-AB545336903F}" presName="negativeSpace" presStyleCnt="0"/>
      <dgm:spPr/>
    </dgm:pt>
    <dgm:pt modelId="{2AF9D8AB-5276-4F6F-AD1E-7EAD4F785B97}" type="pres">
      <dgm:prSet presAssocID="{1DA1C2EC-C36C-42AA-AC33-AB545336903F}" presName="childText" presStyleLbl="conFgAcc1" presStyleIdx="2" presStyleCnt="6">
        <dgm:presLayoutVars>
          <dgm:bulletEnabled val="1"/>
        </dgm:presLayoutVars>
      </dgm:prSet>
      <dgm:spPr/>
    </dgm:pt>
    <dgm:pt modelId="{B563168C-E672-4629-8BC9-AB62B4AE6B0D}" type="pres">
      <dgm:prSet presAssocID="{3F46C1F0-5CC0-43D8-8A2A-A3049BD22A30}" presName="spaceBetweenRectangles" presStyleCnt="0"/>
      <dgm:spPr/>
    </dgm:pt>
    <dgm:pt modelId="{DAAF0080-0370-464C-86BB-181C123E8BEB}" type="pres">
      <dgm:prSet presAssocID="{421AA1B4-C5FD-4DFA-BEC6-21AE6F9CEF55}" presName="parentLin" presStyleCnt="0"/>
      <dgm:spPr/>
    </dgm:pt>
    <dgm:pt modelId="{C52F4C84-AB5F-4947-B45F-E1EC7B69B66F}" type="pres">
      <dgm:prSet presAssocID="{421AA1B4-C5FD-4DFA-BEC6-21AE6F9CEF55}" presName="parentLeftMargin" presStyleLbl="node1" presStyleIdx="2" presStyleCnt="6"/>
      <dgm:spPr/>
    </dgm:pt>
    <dgm:pt modelId="{1C209783-4226-4FA7-B750-C44094E5121A}" type="pres">
      <dgm:prSet presAssocID="{421AA1B4-C5FD-4DFA-BEC6-21AE6F9CEF55}" presName="parentText" presStyleLbl="node1" presStyleIdx="3" presStyleCnt="6">
        <dgm:presLayoutVars>
          <dgm:chMax val="0"/>
          <dgm:bulletEnabled val="1"/>
        </dgm:presLayoutVars>
      </dgm:prSet>
      <dgm:spPr/>
    </dgm:pt>
    <dgm:pt modelId="{AD495DC0-12C0-4FC6-993A-14FFCB315748}" type="pres">
      <dgm:prSet presAssocID="{421AA1B4-C5FD-4DFA-BEC6-21AE6F9CEF55}" presName="negativeSpace" presStyleCnt="0"/>
      <dgm:spPr/>
    </dgm:pt>
    <dgm:pt modelId="{0154A848-D588-4C96-80C2-3028B74C7FFE}" type="pres">
      <dgm:prSet presAssocID="{421AA1B4-C5FD-4DFA-BEC6-21AE6F9CEF55}" presName="childText" presStyleLbl="conFgAcc1" presStyleIdx="3" presStyleCnt="6">
        <dgm:presLayoutVars>
          <dgm:bulletEnabled val="1"/>
        </dgm:presLayoutVars>
      </dgm:prSet>
      <dgm:spPr/>
    </dgm:pt>
    <dgm:pt modelId="{7F1AE4ED-E26C-4807-B02F-4014A18316C5}" type="pres">
      <dgm:prSet presAssocID="{4EDE1615-B9CF-45D4-8247-B8A53E98186C}" presName="spaceBetweenRectangles" presStyleCnt="0"/>
      <dgm:spPr/>
    </dgm:pt>
    <dgm:pt modelId="{9E3E733E-BC87-4097-9DB1-26BD87DEB4D3}" type="pres">
      <dgm:prSet presAssocID="{1B8A65E2-3443-46B5-8B0C-FBFBEC8E4A09}" presName="parentLin" presStyleCnt="0"/>
      <dgm:spPr/>
    </dgm:pt>
    <dgm:pt modelId="{E51DAF82-FDF6-4016-BA5C-7103CCEE7F87}" type="pres">
      <dgm:prSet presAssocID="{1B8A65E2-3443-46B5-8B0C-FBFBEC8E4A09}" presName="parentLeftMargin" presStyleLbl="node1" presStyleIdx="3" presStyleCnt="6"/>
      <dgm:spPr/>
    </dgm:pt>
    <dgm:pt modelId="{D3CAC6CD-2DA0-41A1-96FA-911F4B3CEDFD}" type="pres">
      <dgm:prSet presAssocID="{1B8A65E2-3443-46B5-8B0C-FBFBEC8E4A09}" presName="parentText" presStyleLbl="node1" presStyleIdx="4" presStyleCnt="6">
        <dgm:presLayoutVars>
          <dgm:chMax val="0"/>
          <dgm:bulletEnabled val="1"/>
        </dgm:presLayoutVars>
      </dgm:prSet>
      <dgm:spPr/>
    </dgm:pt>
    <dgm:pt modelId="{8B697DC2-0731-4245-BFD8-950BB648F0BF}" type="pres">
      <dgm:prSet presAssocID="{1B8A65E2-3443-46B5-8B0C-FBFBEC8E4A09}" presName="negativeSpace" presStyleCnt="0"/>
      <dgm:spPr/>
    </dgm:pt>
    <dgm:pt modelId="{71413CEA-F6CC-4720-9450-FB652DFA0F81}" type="pres">
      <dgm:prSet presAssocID="{1B8A65E2-3443-46B5-8B0C-FBFBEC8E4A09}" presName="childText" presStyleLbl="conFgAcc1" presStyleIdx="4" presStyleCnt="6">
        <dgm:presLayoutVars>
          <dgm:bulletEnabled val="1"/>
        </dgm:presLayoutVars>
      </dgm:prSet>
      <dgm:spPr/>
    </dgm:pt>
    <dgm:pt modelId="{C09A5C8D-7E83-48B8-8314-E01525BBFEDB}" type="pres">
      <dgm:prSet presAssocID="{2F1C1D88-EF0B-4FE5-88F2-53F6304BDC11}" presName="spaceBetweenRectangles" presStyleCnt="0"/>
      <dgm:spPr/>
    </dgm:pt>
    <dgm:pt modelId="{CEBE5095-1B3D-40A0-A1A6-B81046F9AAAA}" type="pres">
      <dgm:prSet presAssocID="{A4B9074F-0A7E-4188-B27D-22FAA2A2B12C}" presName="parentLin" presStyleCnt="0"/>
      <dgm:spPr/>
    </dgm:pt>
    <dgm:pt modelId="{5D83F5C4-B3B1-4596-A29F-74D59F9CC90D}" type="pres">
      <dgm:prSet presAssocID="{A4B9074F-0A7E-4188-B27D-22FAA2A2B12C}" presName="parentLeftMargin" presStyleLbl="node1" presStyleIdx="4" presStyleCnt="6"/>
      <dgm:spPr/>
    </dgm:pt>
    <dgm:pt modelId="{8F0064BC-547B-436C-8AD8-90F842385F65}" type="pres">
      <dgm:prSet presAssocID="{A4B9074F-0A7E-4188-B27D-22FAA2A2B12C}" presName="parentText" presStyleLbl="node1" presStyleIdx="5" presStyleCnt="6">
        <dgm:presLayoutVars>
          <dgm:chMax val="0"/>
          <dgm:bulletEnabled val="1"/>
        </dgm:presLayoutVars>
      </dgm:prSet>
      <dgm:spPr/>
    </dgm:pt>
    <dgm:pt modelId="{93AD6215-14C1-44CC-A497-BC455FF9E251}" type="pres">
      <dgm:prSet presAssocID="{A4B9074F-0A7E-4188-B27D-22FAA2A2B12C}" presName="negativeSpace" presStyleCnt="0"/>
      <dgm:spPr/>
    </dgm:pt>
    <dgm:pt modelId="{F0708F01-8255-4819-807A-14F11576634A}" type="pres">
      <dgm:prSet presAssocID="{A4B9074F-0A7E-4188-B27D-22FAA2A2B12C}" presName="childText" presStyleLbl="conFgAcc1" presStyleIdx="5" presStyleCnt="6">
        <dgm:presLayoutVars>
          <dgm:bulletEnabled val="1"/>
        </dgm:presLayoutVars>
      </dgm:prSet>
      <dgm:spPr/>
    </dgm:pt>
  </dgm:ptLst>
  <dgm:cxnLst>
    <dgm:cxn modelId="{59573913-E8FD-43D5-816B-FC068B986356}" srcId="{C48C1BC2-F0DC-4B51-9A3B-599E19190EB0}" destId="{1B8A65E2-3443-46B5-8B0C-FBFBEC8E4A09}" srcOrd="4" destOrd="0" parTransId="{D58A9A04-1099-4558-B6A2-AE2879C71716}" sibTransId="{2F1C1D88-EF0B-4FE5-88F2-53F6304BDC11}"/>
    <dgm:cxn modelId="{C864651E-4089-4A92-9408-5AB6B6FCBC27}" type="presOf" srcId="{1B8A65E2-3443-46B5-8B0C-FBFBEC8E4A09}" destId="{D3CAC6CD-2DA0-41A1-96FA-911F4B3CEDFD}" srcOrd="1" destOrd="0" presId="urn:microsoft.com/office/officeart/2005/8/layout/list1"/>
    <dgm:cxn modelId="{97351123-FB49-409E-B1BF-D136F9B6841A}" type="presOf" srcId="{40AE4A3A-EA69-415B-B6CD-E3424621B164}" destId="{63A0428B-D51A-4554-93E1-829F4D40F056}" srcOrd="1" destOrd="0" presId="urn:microsoft.com/office/officeart/2005/8/layout/list1"/>
    <dgm:cxn modelId="{209B0F25-AACF-4D8B-8878-63D79A56D694}" srcId="{C48C1BC2-F0DC-4B51-9A3B-599E19190EB0}" destId="{9CE276A0-1365-40EB-8622-BC03770C1431}" srcOrd="0" destOrd="0" parTransId="{712C4A26-59F5-49DC-A664-759319AC0533}" sibTransId="{B5857BBB-EEFC-469A-95E1-AB7A0C77765A}"/>
    <dgm:cxn modelId="{9B78EB26-56C8-41BA-8BE2-288C3FACDC24}" type="presOf" srcId="{9CE276A0-1365-40EB-8622-BC03770C1431}" destId="{5361DD31-6FE2-4CAA-B1AD-BCEB66893DDE}" srcOrd="0" destOrd="0" presId="urn:microsoft.com/office/officeart/2005/8/layout/list1"/>
    <dgm:cxn modelId="{9EE66F36-C777-4947-95CB-691B9CE085FB}" type="presOf" srcId="{1DA1C2EC-C36C-42AA-AC33-AB545336903F}" destId="{9466DB99-B15E-45DD-99B3-2AFF48CADB4C}" srcOrd="0" destOrd="0" presId="urn:microsoft.com/office/officeart/2005/8/layout/list1"/>
    <dgm:cxn modelId="{4B059E3C-9491-490C-BA9A-3F28B956FCAE}" type="presOf" srcId="{40AE4A3A-EA69-415B-B6CD-E3424621B164}" destId="{16CE2A44-FB85-4901-A9D9-2C3542BA51E3}" srcOrd="0" destOrd="0" presId="urn:microsoft.com/office/officeart/2005/8/layout/list1"/>
    <dgm:cxn modelId="{3A61E869-6AC4-42CC-8056-4320012293F6}" type="presOf" srcId="{421AA1B4-C5FD-4DFA-BEC6-21AE6F9CEF55}" destId="{C52F4C84-AB5F-4947-B45F-E1EC7B69B66F}" srcOrd="0" destOrd="0" presId="urn:microsoft.com/office/officeart/2005/8/layout/list1"/>
    <dgm:cxn modelId="{E5E84A71-F803-4F4D-B577-EE8C3EF31D91}" type="presOf" srcId="{C48C1BC2-F0DC-4B51-9A3B-599E19190EB0}" destId="{23D022CC-1709-434E-BD48-008CD0C29D1E}" srcOrd="0" destOrd="0" presId="urn:microsoft.com/office/officeart/2005/8/layout/list1"/>
    <dgm:cxn modelId="{F78A8757-54C4-44B9-9887-49BAB353A9C7}" type="presOf" srcId="{A4B9074F-0A7E-4188-B27D-22FAA2A2B12C}" destId="{8F0064BC-547B-436C-8AD8-90F842385F65}" srcOrd="1" destOrd="0" presId="urn:microsoft.com/office/officeart/2005/8/layout/list1"/>
    <dgm:cxn modelId="{D247D87A-F3D2-4D25-98B6-AD287571DBC4}" type="presOf" srcId="{1B8A65E2-3443-46B5-8B0C-FBFBEC8E4A09}" destId="{E51DAF82-FDF6-4016-BA5C-7103CCEE7F87}" srcOrd="0" destOrd="0" presId="urn:microsoft.com/office/officeart/2005/8/layout/list1"/>
    <dgm:cxn modelId="{97CCC1A7-7708-4DCC-89FF-09F2BCC0911C}" srcId="{C48C1BC2-F0DC-4B51-9A3B-599E19190EB0}" destId="{421AA1B4-C5FD-4DFA-BEC6-21AE6F9CEF55}" srcOrd="3" destOrd="0" parTransId="{CEF87F51-395A-417A-9D63-CBE374CB037A}" sibTransId="{4EDE1615-B9CF-45D4-8247-B8A53E98186C}"/>
    <dgm:cxn modelId="{E22358B4-BEFF-49CE-A33B-81D139487C3B}" type="presOf" srcId="{9CE276A0-1365-40EB-8622-BC03770C1431}" destId="{C374A7C1-1F58-42E6-80B6-CD89C13168C9}" srcOrd="1" destOrd="0" presId="urn:microsoft.com/office/officeart/2005/8/layout/list1"/>
    <dgm:cxn modelId="{DFC69BBF-5A32-4CE9-A367-9BD30F4CBE8E}" srcId="{C48C1BC2-F0DC-4B51-9A3B-599E19190EB0}" destId="{40AE4A3A-EA69-415B-B6CD-E3424621B164}" srcOrd="1" destOrd="0" parTransId="{DFAD695C-ECA4-4F61-8A98-5CFEF1784594}" sibTransId="{9813ADC0-33AD-4891-A976-4F2DB0B7724C}"/>
    <dgm:cxn modelId="{129B35C9-75C3-45FA-8586-BE4DC2BAB1FC}" srcId="{C48C1BC2-F0DC-4B51-9A3B-599E19190EB0}" destId="{1DA1C2EC-C36C-42AA-AC33-AB545336903F}" srcOrd="2" destOrd="0" parTransId="{34D63E50-02F6-4722-8DF7-4D129A410DD4}" sibTransId="{3F46C1F0-5CC0-43D8-8A2A-A3049BD22A30}"/>
    <dgm:cxn modelId="{400CBFD7-B277-4ADD-A64F-8E0C2245E348}" type="presOf" srcId="{421AA1B4-C5FD-4DFA-BEC6-21AE6F9CEF55}" destId="{1C209783-4226-4FA7-B750-C44094E5121A}" srcOrd="1" destOrd="0" presId="urn:microsoft.com/office/officeart/2005/8/layout/list1"/>
    <dgm:cxn modelId="{F92CE9D8-079D-40E9-9EA4-0DEE137EA87A}" type="presOf" srcId="{A4B9074F-0A7E-4188-B27D-22FAA2A2B12C}" destId="{5D83F5C4-B3B1-4596-A29F-74D59F9CC90D}" srcOrd="0" destOrd="0" presId="urn:microsoft.com/office/officeart/2005/8/layout/list1"/>
    <dgm:cxn modelId="{413E58E4-2D95-4D36-97EF-67044209F2F7}" type="presOf" srcId="{1DA1C2EC-C36C-42AA-AC33-AB545336903F}" destId="{D476147A-FA73-4894-8C1B-BC0A657BE588}" srcOrd="1" destOrd="0" presId="urn:microsoft.com/office/officeart/2005/8/layout/list1"/>
    <dgm:cxn modelId="{ACC6E6FD-43A9-4527-ACDB-633942A80E6C}" srcId="{C48C1BC2-F0DC-4B51-9A3B-599E19190EB0}" destId="{A4B9074F-0A7E-4188-B27D-22FAA2A2B12C}" srcOrd="5" destOrd="0" parTransId="{7CDFB278-39D6-4D6F-9845-A43C2459C995}" sibTransId="{A53FEFD9-A186-48B9-8CC8-5FBCDA34296A}"/>
    <dgm:cxn modelId="{E41F2023-1CAA-476B-9ADD-8600FD4F2F3B}" type="presParOf" srcId="{23D022CC-1709-434E-BD48-008CD0C29D1E}" destId="{20C847B9-B248-4FBA-A3F3-7BE090D5C35A}" srcOrd="0" destOrd="0" presId="urn:microsoft.com/office/officeart/2005/8/layout/list1"/>
    <dgm:cxn modelId="{179F278C-7819-4AC8-ACF5-D069B8E78F1D}" type="presParOf" srcId="{20C847B9-B248-4FBA-A3F3-7BE090D5C35A}" destId="{5361DD31-6FE2-4CAA-B1AD-BCEB66893DDE}" srcOrd="0" destOrd="0" presId="urn:microsoft.com/office/officeart/2005/8/layout/list1"/>
    <dgm:cxn modelId="{B42799AF-ADD5-4246-B950-140C0D8C7FFA}" type="presParOf" srcId="{20C847B9-B248-4FBA-A3F3-7BE090D5C35A}" destId="{C374A7C1-1F58-42E6-80B6-CD89C13168C9}" srcOrd="1" destOrd="0" presId="urn:microsoft.com/office/officeart/2005/8/layout/list1"/>
    <dgm:cxn modelId="{6C588716-EAF6-4653-A4B8-4F5B019F1529}" type="presParOf" srcId="{23D022CC-1709-434E-BD48-008CD0C29D1E}" destId="{33455BBF-0924-40C6-A098-645D5B697CCF}" srcOrd="1" destOrd="0" presId="urn:microsoft.com/office/officeart/2005/8/layout/list1"/>
    <dgm:cxn modelId="{7625794E-ED10-4456-9799-6F1A2E41043F}" type="presParOf" srcId="{23D022CC-1709-434E-BD48-008CD0C29D1E}" destId="{8CABF516-BAA3-4D8A-A322-78B1806B5713}" srcOrd="2" destOrd="0" presId="urn:microsoft.com/office/officeart/2005/8/layout/list1"/>
    <dgm:cxn modelId="{62CC7C67-6857-4B5F-9403-8E1EBE81BE80}" type="presParOf" srcId="{23D022CC-1709-434E-BD48-008CD0C29D1E}" destId="{FAC3763D-F7D5-4F72-AE30-C49EA1DBCA01}" srcOrd="3" destOrd="0" presId="urn:microsoft.com/office/officeart/2005/8/layout/list1"/>
    <dgm:cxn modelId="{2B7B2B73-42AD-4278-A74F-7D8242556DD0}" type="presParOf" srcId="{23D022CC-1709-434E-BD48-008CD0C29D1E}" destId="{B6343587-75B8-45F0-B77B-25E7130CA39D}" srcOrd="4" destOrd="0" presId="urn:microsoft.com/office/officeart/2005/8/layout/list1"/>
    <dgm:cxn modelId="{E8F63C14-A875-4D4A-9569-583902038491}" type="presParOf" srcId="{B6343587-75B8-45F0-B77B-25E7130CA39D}" destId="{16CE2A44-FB85-4901-A9D9-2C3542BA51E3}" srcOrd="0" destOrd="0" presId="urn:microsoft.com/office/officeart/2005/8/layout/list1"/>
    <dgm:cxn modelId="{5A4E2D76-E7CA-48CF-B379-5FCEF4B07F84}" type="presParOf" srcId="{B6343587-75B8-45F0-B77B-25E7130CA39D}" destId="{63A0428B-D51A-4554-93E1-829F4D40F056}" srcOrd="1" destOrd="0" presId="urn:microsoft.com/office/officeart/2005/8/layout/list1"/>
    <dgm:cxn modelId="{E3C2B9F6-7705-4647-B3D3-2421A7315819}" type="presParOf" srcId="{23D022CC-1709-434E-BD48-008CD0C29D1E}" destId="{E90CF63B-53A5-4A2F-B6B0-2E8CCAE4C8B6}" srcOrd="5" destOrd="0" presId="urn:microsoft.com/office/officeart/2005/8/layout/list1"/>
    <dgm:cxn modelId="{1B6FB071-0D36-47BD-BD73-1C091B6CFC5D}" type="presParOf" srcId="{23D022CC-1709-434E-BD48-008CD0C29D1E}" destId="{44EA358A-9806-42DC-8A9F-D989B6814E7F}" srcOrd="6" destOrd="0" presId="urn:microsoft.com/office/officeart/2005/8/layout/list1"/>
    <dgm:cxn modelId="{D9E777E0-7E48-4609-BF81-3B2FDC21E346}" type="presParOf" srcId="{23D022CC-1709-434E-BD48-008CD0C29D1E}" destId="{27871871-7A45-4C74-BD34-4CEDBCC71088}" srcOrd="7" destOrd="0" presId="urn:microsoft.com/office/officeart/2005/8/layout/list1"/>
    <dgm:cxn modelId="{61145DBE-49B5-4C21-ADAE-C0D12D8F5B40}" type="presParOf" srcId="{23D022CC-1709-434E-BD48-008CD0C29D1E}" destId="{C1A8EEC5-7FD8-4454-98BE-4D445967E172}" srcOrd="8" destOrd="0" presId="urn:microsoft.com/office/officeart/2005/8/layout/list1"/>
    <dgm:cxn modelId="{C28EF10B-04FB-4FD4-A12B-7E78E1506809}" type="presParOf" srcId="{C1A8EEC5-7FD8-4454-98BE-4D445967E172}" destId="{9466DB99-B15E-45DD-99B3-2AFF48CADB4C}" srcOrd="0" destOrd="0" presId="urn:microsoft.com/office/officeart/2005/8/layout/list1"/>
    <dgm:cxn modelId="{2A6B7C0F-A1CC-40B0-97FB-7C7D58D20898}" type="presParOf" srcId="{C1A8EEC5-7FD8-4454-98BE-4D445967E172}" destId="{D476147A-FA73-4894-8C1B-BC0A657BE588}" srcOrd="1" destOrd="0" presId="urn:microsoft.com/office/officeart/2005/8/layout/list1"/>
    <dgm:cxn modelId="{4F759CC2-8D14-40C6-9106-646F0354D42A}" type="presParOf" srcId="{23D022CC-1709-434E-BD48-008CD0C29D1E}" destId="{40E79CAE-C792-421C-8A23-A3D35A2C5756}" srcOrd="9" destOrd="0" presId="urn:microsoft.com/office/officeart/2005/8/layout/list1"/>
    <dgm:cxn modelId="{FD39A44D-2811-4312-9E7A-0F6B20C39062}" type="presParOf" srcId="{23D022CC-1709-434E-BD48-008CD0C29D1E}" destId="{2AF9D8AB-5276-4F6F-AD1E-7EAD4F785B97}" srcOrd="10" destOrd="0" presId="urn:microsoft.com/office/officeart/2005/8/layout/list1"/>
    <dgm:cxn modelId="{1201A581-FB92-4A50-8FAD-E39AA78FE822}" type="presParOf" srcId="{23D022CC-1709-434E-BD48-008CD0C29D1E}" destId="{B563168C-E672-4629-8BC9-AB62B4AE6B0D}" srcOrd="11" destOrd="0" presId="urn:microsoft.com/office/officeart/2005/8/layout/list1"/>
    <dgm:cxn modelId="{39C7371A-184B-4E49-9E31-9B22CE302C11}" type="presParOf" srcId="{23D022CC-1709-434E-BD48-008CD0C29D1E}" destId="{DAAF0080-0370-464C-86BB-181C123E8BEB}" srcOrd="12" destOrd="0" presId="urn:microsoft.com/office/officeart/2005/8/layout/list1"/>
    <dgm:cxn modelId="{3949B918-571E-4213-9C8A-0E9B107AD40C}" type="presParOf" srcId="{DAAF0080-0370-464C-86BB-181C123E8BEB}" destId="{C52F4C84-AB5F-4947-B45F-E1EC7B69B66F}" srcOrd="0" destOrd="0" presId="urn:microsoft.com/office/officeart/2005/8/layout/list1"/>
    <dgm:cxn modelId="{175C6EF0-8A6E-4331-9EAF-417EF42222D5}" type="presParOf" srcId="{DAAF0080-0370-464C-86BB-181C123E8BEB}" destId="{1C209783-4226-4FA7-B750-C44094E5121A}" srcOrd="1" destOrd="0" presId="urn:microsoft.com/office/officeart/2005/8/layout/list1"/>
    <dgm:cxn modelId="{09504492-9C45-4E9E-89C6-3C256E2AAA80}" type="presParOf" srcId="{23D022CC-1709-434E-BD48-008CD0C29D1E}" destId="{AD495DC0-12C0-4FC6-993A-14FFCB315748}" srcOrd="13" destOrd="0" presId="urn:microsoft.com/office/officeart/2005/8/layout/list1"/>
    <dgm:cxn modelId="{FEF93C7F-45C7-4D68-8AB9-C94347077E70}" type="presParOf" srcId="{23D022CC-1709-434E-BD48-008CD0C29D1E}" destId="{0154A848-D588-4C96-80C2-3028B74C7FFE}" srcOrd="14" destOrd="0" presId="urn:microsoft.com/office/officeart/2005/8/layout/list1"/>
    <dgm:cxn modelId="{989A3A76-CFD5-4962-9641-91240F3D6693}" type="presParOf" srcId="{23D022CC-1709-434E-BD48-008CD0C29D1E}" destId="{7F1AE4ED-E26C-4807-B02F-4014A18316C5}" srcOrd="15" destOrd="0" presId="urn:microsoft.com/office/officeart/2005/8/layout/list1"/>
    <dgm:cxn modelId="{F40A015D-B5C4-4CB6-A49B-A059DC4ECB9E}" type="presParOf" srcId="{23D022CC-1709-434E-BD48-008CD0C29D1E}" destId="{9E3E733E-BC87-4097-9DB1-26BD87DEB4D3}" srcOrd="16" destOrd="0" presId="urn:microsoft.com/office/officeart/2005/8/layout/list1"/>
    <dgm:cxn modelId="{DAA7F741-6952-440A-A536-9D12B0333232}" type="presParOf" srcId="{9E3E733E-BC87-4097-9DB1-26BD87DEB4D3}" destId="{E51DAF82-FDF6-4016-BA5C-7103CCEE7F87}" srcOrd="0" destOrd="0" presId="urn:microsoft.com/office/officeart/2005/8/layout/list1"/>
    <dgm:cxn modelId="{0DD6D65F-9C21-4021-9060-BD5350E5E787}" type="presParOf" srcId="{9E3E733E-BC87-4097-9DB1-26BD87DEB4D3}" destId="{D3CAC6CD-2DA0-41A1-96FA-911F4B3CEDFD}" srcOrd="1" destOrd="0" presId="urn:microsoft.com/office/officeart/2005/8/layout/list1"/>
    <dgm:cxn modelId="{E9CB990C-7ECA-441D-9855-94770E8029C7}" type="presParOf" srcId="{23D022CC-1709-434E-BD48-008CD0C29D1E}" destId="{8B697DC2-0731-4245-BFD8-950BB648F0BF}" srcOrd="17" destOrd="0" presId="urn:microsoft.com/office/officeart/2005/8/layout/list1"/>
    <dgm:cxn modelId="{A99D473A-CC56-4FAB-859D-16FA1F23BD69}" type="presParOf" srcId="{23D022CC-1709-434E-BD48-008CD0C29D1E}" destId="{71413CEA-F6CC-4720-9450-FB652DFA0F81}" srcOrd="18" destOrd="0" presId="urn:microsoft.com/office/officeart/2005/8/layout/list1"/>
    <dgm:cxn modelId="{B2DE586F-7DD2-4305-BAD2-BA270AB8C56A}" type="presParOf" srcId="{23D022CC-1709-434E-BD48-008CD0C29D1E}" destId="{C09A5C8D-7E83-48B8-8314-E01525BBFEDB}" srcOrd="19" destOrd="0" presId="urn:microsoft.com/office/officeart/2005/8/layout/list1"/>
    <dgm:cxn modelId="{56D6FF17-B691-4D17-8A70-5B9C5E26DA60}" type="presParOf" srcId="{23D022CC-1709-434E-BD48-008CD0C29D1E}" destId="{CEBE5095-1B3D-40A0-A1A6-B81046F9AAAA}" srcOrd="20" destOrd="0" presId="urn:microsoft.com/office/officeart/2005/8/layout/list1"/>
    <dgm:cxn modelId="{AB6946C6-6311-43DE-9E47-E9050F290E90}" type="presParOf" srcId="{CEBE5095-1B3D-40A0-A1A6-B81046F9AAAA}" destId="{5D83F5C4-B3B1-4596-A29F-74D59F9CC90D}" srcOrd="0" destOrd="0" presId="urn:microsoft.com/office/officeart/2005/8/layout/list1"/>
    <dgm:cxn modelId="{685932E6-5F8D-490A-9E34-040FC2E3DBD8}" type="presParOf" srcId="{CEBE5095-1B3D-40A0-A1A6-B81046F9AAAA}" destId="{8F0064BC-547B-436C-8AD8-90F842385F65}" srcOrd="1" destOrd="0" presId="urn:microsoft.com/office/officeart/2005/8/layout/list1"/>
    <dgm:cxn modelId="{BEA86F59-F130-43A9-ADF9-D7B5C3690464}" type="presParOf" srcId="{23D022CC-1709-434E-BD48-008CD0C29D1E}" destId="{93AD6215-14C1-44CC-A497-BC455FF9E251}" srcOrd="21" destOrd="0" presId="urn:microsoft.com/office/officeart/2005/8/layout/list1"/>
    <dgm:cxn modelId="{7F58C1DA-2618-4E7E-96FE-F60456C0B709}" type="presParOf" srcId="{23D022CC-1709-434E-BD48-008CD0C29D1E}" destId="{F0708F01-8255-4819-807A-14F11576634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51741-FEB1-4F62-BCFE-9B84604D5ECF}"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fr-FR"/>
        </a:p>
      </dgm:t>
    </dgm:pt>
    <dgm:pt modelId="{F771F74C-7F4B-489E-B34E-9530AF3041FD}">
      <dgm:prSet phldrT="[Texte]" custT="1"/>
      <dgm:spPr>
        <a:xfrm>
          <a:off x="72013" y="144020"/>
          <a:ext cx="3966280" cy="1614103"/>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sz="1400" b="1">
              <a:solidFill>
                <a:srgbClr val="E00034"/>
              </a:solidFill>
              <a:latin typeface="Verdana"/>
              <a:ea typeface="+mn-ea"/>
              <a:cs typeface="Arial"/>
            </a:rPr>
            <a:t>RESPONSABLE DE TRAITEMENT</a:t>
          </a:r>
        </a:p>
      </dgm:t>
    </dgm:pt>
    <dgm:pt modelId="{846F13BA-62DF-4F84-850F-4788D98F28F6}" type="parTrans" cxnId="{F64CB9F8-2838-488D-92DA-F5280E28A8DE}">
      <dgm:prSet/>
      <dgm:spPr/>
      <dgm:t>
        <a:bodyPr/>
        <a:lstStyle/>
        <a:p>
          <a:endParaRPr lang="fr-FR" sz="2800">
            <a:latin typeface="Aptos" panose="020B0004020202020204" pitchFamily="34" charset="0"/>
          </a:endParaRPr>
        </a:p>
      </dgm:t>
    </dgm:pt>
    <dgm:pt modelId="{59EF1763-0157-4AE2-A0CD-6969A5DB9917}" type="sibTrans" cxnId="{F64CB9F8-2838-488D-92DA-F5280E28A8DE}">
      <dgm:prSet/>
      <dgm:spPr/>
      <dgm:t>
        <a:bodyPr/>
        <a:lstStyle/>
        <a:p>
          <a:endParaRPr lang="fr-FR" sz="2800">
            <a:latin typeface="Aptos" panose="020B0004020202020204" pitchFamily="34" charset="0"/>
          </a:endParaRPr>
        </a:p>
      </dgm:t>
    </dgm:pt>
    <dgm:pt modelId="{4E49725D-05E4-4416-B47E-A993749C0AD2}">
      <dgm:prSet phldrT="[Texte]" custT="1"/>
      <dgm:spPr>
        <a:xfrm>
          <a:off x="72013" y="144020"/>
          <a:ext cx="3966280" cy="1614103"/>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 celui qui </a:t>
          </a:r>
          <a:r>
            <a:rPr lang="fr-FR" sz="1100" b="1">
              <a:solidFill>
                <a:srgbClr val="000000">
                  <a:hueOff val="0"/>
                  <a:satOff val="0"/>
                  <a:lumOff val="0"/>
                  <a:alphaOff val="0"/>
                </a:srgbClr>
              </a:solidFill>
              <a:latin typeface="Verdana"/>
              <a:ea typeface="+mn-ea"/>
              <a:cs typeface="Arial"/>
            </a:rPr>
            <a:t>définit les objectifs </a:t>
          </a:r>
          <a:r>
            <a:rPr lang="fr-FR" sz="1100">
              <a:solidFill>
                <a:srgbClr val="000000">
                  <a:hueOff val="0"/>
                  <a:satOff val="0"/>
                  <a:lumOff val="0"/>
                  <a:alphaOff val="0"/>
                </a:srgbClr>
              </a:solidFill>
              <a:latin typeface="Verdana"/>
              <a:ea typeface="+mn-ea"/>
              <a:cs typeface="Arial"/>
            </a:rPr>
            <a:t>du traitement des données </a:t>
          </a:r>
          <a:r>
            <a:rPr lang="fr-FR" sz="1100" b="1">
              <a:solidFill>
                <a:srgbClr val="000000">
                  <a:hueOff val="0"/>
                  <a:satOff val="0"/>
                  <a:lumOff val="0"/>
                  <a:alphaOff val="0"/>
                </a:srgbClr>
              </a:solidFill>
              <a:latin typeface="Verdana"/>
              <a:ea typeface="+mn-ea"/>
              <a:cs typeface="Arial"/>
            </a:rPr>
            <a:t>et les moyens </a:t>
          </a:r>
        </a:p>
      </dgm:t>
    </dgm:pt>
    <dgm:pt modelId="{4941095F-3E67-4695-BFD2-8DFA17C2945A}" type="parTrans" cxnId="{5791094C-4FCC-401B-9DAD-F31B70E9D153}">
      <dgm:prSet/>
      <dgm:spPr/>
      <dgm:t>
        <a:bodyPr/>
        <a:lstStyle/>
        <a:p>
          <a:endParaRPr lang="fr-FR" sz="2800">
            <a:latin typeface="Aptos" panose="020B0004020202020204" pitchFamily="34" charset="0"/>
          </a:endParaRPr>
        </a:p>
      </dgm:t>
    </dgm:pt>
    <dgm:pt modelId="{6EE26C23-6286-438C-9EC5-37F8F40D03AA}" type="sibTrans" cxnId="{5791094C-4FCC-401B-9DAD-F31B70E9D153}">
      <dgm:prSet/>
      <dgm:spPr/>
      <dgm:t>
        <a:bodyPr/>
        <a:lstStyle/>
        <a:p>
          <a:endParaRPr lang="fr-FR" sz="2800">
            <a:latin typeface="Aptos" panose="020B0004020202020204" pitchFamily="34" charset="0"/>
          </a:endParaRPr>
        </a:p>
      </dgm:t>
    </dgm:pt>
    <dgm:pt modelId="{5C33F919-C287-47BA-805C-E27531F6F82B}">
      <dgm:prSet phldrT="[Texte]" custT="1"/>
      <dgm:spPr>
        <a:xfrm>
          <a:off x="72013" y="144020"/>
          <a:ext cx="3966280" cy="1614103"/>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Ex: Traiter les données pour un projet de recherche</a:t>
          </a:r>
        </a:p>
      </dgm:t>
    </dgm:pt>
    <dgm:pt modelId="{C5E89723-FD64-4738-BFA6-4C5D11AE963C}" type="parTrans" cxnId="{5F8D2B75-E125-42B6-8961-B73EFA270ABF}">
      <dgm:prSet/>
      <dgm:spPr/>
      <dgm:t>
        <a:bodyPr/>
        <a:lstStyle/>
        <a:p>
          <a:endParaRPr lang="fr-FR" sz="2800">
            <a:latin typeface="Aptos" panose="020B0004020202020204" pitchFamily="34" charset="0"/>
          </a:endParaRPr>
        </a:p>
      </dgm:t>
    </dgm:pt>
    <dgm:pt modelId="{5E1EB315-1ED8-4047-B835-8A2A15200D1E}" type="sibTrans" cxnId="{5F8D2B75-E125-42B6-8961-B73EFA270ABF}">
      <dgm:prSet/>
      <dgm:spPr/>
      <dgm:t>
        <a:bodyPr/>
        <a:lstStyle/>
        <a:p>
          <a:endParaRPr lang="fr-FR" sz="2800">
            <a:latin typeface="Aptos" panose="020B0004020202020204" pitchFamily="34" charset="0"/>
          </a:endParaRPr>
        </a:p>
      </dgm:t>
    </dgm:pt>
    <dgm:pt modelId="{C9E78507-A6E5-49D3-BBB6-AAE355FFB3FE}">
      <dgm:prSet phldrT="[Texte]" custT="1"/>
      <dgm:spPr>
        <a:xfrm>
          <a:off x="4368251" y="173953"/>
          <a:ext cx="3912662" cy="1554235"/>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sz="1400" b="1">
              <a:solidFill>
                <a:srgbClr val="E00034"/>
              </a:solidFill>
              <a:latin typeface="Verdana"/>
              <a:ea typeface="+mn-ea"/>
              <a:cs typeface="Arial"/>
            </a:rPr>
            <a:t>SOUS-TRAITANT</a:t>
          </a:r>
        </a:p>
      </dgm:t>
    </dgm:pt>
    <dgm:pt modelId="{59BFF933-2C4B-44A1-BAC6-78BD224D5327}" type="parTrans" cxnId="{26E4D2B1-A3AA-4B56-84F1-DC2E30A36191}">
      <dgm:prSet/>
      <dgm:spPr/>
      <dgm:t>
        <a:bodyPr/>
        <a:lstStyle/>
        <a:p>
          <a:endParaRPr lang="fr-FR" sz="2800">
            <a:latin typeface="Aptos" panose="020B0004020202020204" pitchFamily="34" charset="0"/>
          </a:endParaRPr>
        </a:p>
      </dgm:t>
    </dgm:pt>
    <dgm:pt modelId="{7A4FFFBB-640E-47FE-8A62-85BFA28C3722}" type="sibTrans" cxnId="{26E4D2B1-A3AA-4B56-84F1-DC2E30A36191}">
      <dgm:prSet/>
      <dgm:spPr/>
      <dgm:t>
        <a:bodyPr/>
        <a:lstStyle/>
        <a:p>
          <a:endParaRPr lang="fr-FR" sz="2800">
            <a:latin typeface="Aptos" panose="020B0004020202020204" pitchFamily="34" charset="0"/>
          </a:endParaRPr>
        </a:p>
      </dgm:t>
    </dgm:pt>
    <dgm:pt modelId="{55ACDFBC-E11E-4382-9DC5-2A5CE5FAAFFA}">
      <dgm:prSet phldrT="[Texte]" custT="1"/>
      <dgm:spPr>
        <a:xfrm>
          <a:off x="4368251" y="173953"/>
          <a:ext cx="3912662" cy="1554235"/>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 </a:t>
          </a:r>
          <a:r>
            <a:rPr lang="fr-FR" sz="1100" b="1">
              <a:solidFill>
                <a:srgbClr val="000000">
                  <a:hueOff val="0"/>
                  <a:satOff val="0"/>
                  <a:lumOff val="0"/>
                  <a:alphaOff val="0"/>
                </a:srgbClr>
              </a:solidFill>
              <a:latin typeface="Verdana"/>
              <a:ea typeface="+mn-ea"/>
              <a:cs typeface="Arial"/>
            </a:rPr>
            <a:t>agit pour le compte et sur instructions du responsable de traitement </a:t>
          </a:r>
        </a:p>
      </dgm:t>
    </dgm:pt>
    <dgm:pt modelId="{1BDBE593-FEDC-40C7-87E8-02DC12E9961C}" type="parTrans" cxnId="{5E9B80F3-E9AE-47FB-ADC1-832CF18CC39E}">
      <dgm:prSet/>
      <dgm:spPr/>
      <dgm:t>
        <a:bodyPr/>
        <a:lstStyle/>
        <a:p>
          <a:endParaRPr lang="fr-FR" sz="2800">
            <a:latin typeface="Aptos" panose="020B0004020202020204" pitchFamily="34" charset="0"/>
          </a:endParaRPr>
        </a:p>
      </dgm:t>
    </dgm:pt>
    <dgm:pt modelId="{FF36EDC6-D156-4386-8644-5ACAB9CF05C9}" type="sibTrans" cxnId="{5E9B80F3-E9AE-47FB-ADC1-832CF18CC39E}">
      <dgm:prSet/>
      <dgm:spPr/>
      <dgm:t>
        <a:bodyPr/>
        <a:lstStyle/>
        <a:p>
          <a:endParaRPr lang="fr-FR" sz="2800">
            <a:latin typeface="Aptos" panose="020B0004020202020204" pitchFamily="34" charset="0"/>
          </a:endParaRPr>
        </a:p>
      </dgm:t>
    </dgm:pt>
    <dgm:pt modelId="{046E44C8-A7A1-4191-BF26-381D4C0D60EA}">
      <dgm:prSet phldrT="[Texte]" custT="1"/>
      <dgm:spPr>
        <a:xfrm>
          <a:off x="4368251" y="173953"/>
          <a:ext cx="3912662" cy="1554235"/>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Ex: le prestataire assure l’hébergement des données et leur sécurité pour l’université, la fourniture d’une plateforme clé en main.</a:t>
          </a:r>
        </a:p>
      </dgm:t>
    </dgm:pt>
    <dgm:pt modelId="{2B5F6479-92CB-455E-965B-E098D1D2FF4B}" type="parTrans" cxnId="{AAEE660D-9EFB-4F2B-9F7A-B76F9A38BE7D}">
      <dgm:prSet/>
      <dgm:spPr/>
      <dgm:t>
        <a:bodyPr/>
        <a:lstStyle/>
        <a:p>
          <a:endParaRPr lang="fr-FR" sz="2800">
            <a:latin typeface="Aptos" panose="020B0004020202020204" pitchFamily="34" charset="0"/>
          </a:endParaRPr>
        </a:p>
      </dgm:t>
    </dgm:pt>
    <dgm:pt modelId="{41F626D3-75CC-4B40-A805-8155211B6526}" type="sibTrans" cxnId="{AAEE660D-9EFB-4F2B-9F7A-B76F9A38BE7D}">
      <dgm:prSet/>
      <dgm:spPr/>
      <dgm:t>
        <a:bodyPr/>
        <a:lstStyle/>
        <a:p>
          <a:endParaRPr lang="fr-FR" sz="2800">
            <a:latin typeface="Aptos" panose="020B0004020202020204" pitchFamily="34" charset="0"/>
          </a:endParaRPr>
        </a:p>
      </dgm:t>
    </dgm:pt>
    <dgm:pt modelId="{C9DEE4D5-B698-4E24-A045-542EE5F97CB5}">
      <dgm:prSet phldrT="[Texte]" custT="1"/>
      <dgm:spPr>
        <a:xfrm>
          <a:off x="2326" y="2187018"/>
          <a:ext cx="3969844" cy="1458456"/>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sz="1400" b="1">
              <a:solidFill>
                <a:srgbClr val="E00034"/>
              </a:solidFill>
              <a:latin typeface="Verdana"/>
              <a:ea typeface="+mn-ea"/>
              <a:cs typeface="Arial"/>
            </a:rPr>
            <a:t>DESTINATAIRE</a:t>
          </a:r>
        </a:p>
      </dgm:t>
    </dgm:pt>
    <dgm:pt modelId="{256910D5-55CA-4675-82A1-12184B9B8358}" type="parTrans" cxnId="{93C9A563-4D7D-4023-A847-808874FF5F31}">
      <dgm:prSet/>
      <dgm:spPr/>
      <dgm:t>
        <a:bodyPr/>
        <a:lstStyle/>
        <a:p>
          <a:endParaRPr lang="fr-FR" sz="2800">
            <a:latin typeface="Aptos" panose="020B0004020202020204" pitchFamily="34" charset="0"/>
          </a:endParaRPr>
        </a:p>
      </dgm:t>
    </dgm:pt>
    <dgm:pt modelId="{4DCF5706-D1A6-4339-A203-A6BE7F03D942}" type="sibTrans" cxnId="{93C9A563-4D7D-4023-A847-808874FF5F31}">
      <dgm:prSet/>
      <dgm:spPr/>
      <dgm:t>
        <a:bodyPr/>
        <a:lstStyle/>
        <a:p>
          <a:endParaRPr lang="fr-FR" sz="2800">
            <a:latin typeface="Aptos" panose="020B0004020202020204" pitchFamily="34" charset="0"/>
          </a:endParaRPr>
        </a:p>
      </dgm:t>
    </dgm:pt>
    <dgm:pt modelId="{763CE8E0-4397-4E07-BCB2-917BBBDC4764}">
      <dgm:prSet phldrT="[Texte]" custT="1"/>
      <dgm:spPr>
        <a:xfrm>
          <a:off x="2326" y="2187018"/>
          <a:ext cx="3969844" cy="1458456"/>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la personne physique ou morale, l'autorité publique, le service qui </a:t>
          </a:r>
          <a:r>
            <a:rPr lang="fr-FR" sz="1100" b="1">
              <a:solidFill>
                <a:srgbClr val="000000">
                  <a:hueOff val="0"/>
                  <a:satOff val="0"/>
                  <a:lumOff val="0"/>
                  <a:alphaOff val="0"/>
                </a:srgbClr>
              </a:solidFill>
              <a:latin typeface="Verdana"/>
              <a:ea typeface="+mn-ea"/>
              <a:cs typeface="Arial"/>
            </a:rPr>
            <a:t>reçoit communication de données à caractère personnel</a:t>
          </a:r>
          <a:r>
            <a:rPr lang="fr-FR" sz="1100">
              <a:solidFill>
                <a:srgbClr val="000000">
                  <a:hueOff val="0"/>
                  <a:satOff val="0"/>
                  <a:lumOff val="0"/>
                  <a:alphaOff val="0"/>
                </a:srgbClr>
              </a:solidFill>
              <a:latin typeface="Verdana"/>
              <a:ea typeface="+mn-ea"/>
              <a:cs typeface="Arial"/>
            </a:rPr>
            <a:t>, qu'il s'agisse ou non d'un tiers</a:t>
          </a:r>
        </a:p>
      </dgm:t>
    </dgm:pt>
    <dgm:pt modelId="{98FAA817-E2B9-459D-9C35-BCA5096B67F1}" type="parTrans" cxnId="{10215BB5-8942-43FC-942B-2E7C647E4E57}">
      <dgm:prSet/>
      <dgm:spPr/>
      <dgm:t>
        <a:bodyPr/>
        <a:lstStyle/>
        <a:p>
          <a:endParaRPr lang="fr-FR" sz="2800">
            <a:latin typeface="Aptos" panose="020B0004020202020204" pitchFamily="34" charset="0"/>
          </a:endParaRPr>
        </a:p>
      </dgm:t>
    </dgm:pt>
    <dgm:pt modelId="{F9FB4841-903A-4CD4-8C47-46C238ADA345}" type="sibTrans" cxnId="{10215BB5-8942-43FC-942B-2E7C647E4E57}">
      <dgm:prSet/>
      <dgm:spPr/>
      <dgm:t>
        <a:bodyPr/>
        <a:lstStyle/>
        <a:p>
          <a:endParaRPr lang="fr-FR" sz="2800">
            <a:latin typeface="Aptos" panose="020B0004020202020204" pitchFamily="34" charset="0"/>
          </a:endParaRPr>
        </a:p>
      </dgm:t>
    </dgm:pt>
    <dgm:pt modelId="{6985FDE8-3462-4DEF-AB93-1EBC294E14DE}">
      <dgm:prSet phldrT="[Texte]" custT="1"/>
      <dgm:spPr>
        <a:xfrm>
          <a:off x="2326" y="2187018"/>
          <a:ext cx="3969844" cy="1458456"/>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Ex: Mme X, agent à l’UPEC, est habilitée à accéder aux données pour réaliser son travail </a:t>
          </a:r>
        </a:p>
      </dgm:t>
    </dgm:pt>
    <dgm:pt modelId="{321507F3-9908-4996-8B94-23C3615C0CB7}" type="parTrans" cxnId="{DD6C30E6-7F06-4B51-8392-A4940FE32527}">
      <dgm:prSet/>
      <dgm:spPr/>
      <dgm:t>
        <a:bodyPr/>
        <a:lstStyle/>
        <a:p>
          <a:endParaRPr lang="fr-FR" sz="2800">
            <a:latin typeface="Aptos" panose="020B0004020202020204" pitchFamily="34" charset="0"/>
          </a:endParaRPr>
        </a:p>
      </dgm:t>
    </dgm:pt>
    <dgm:pt modelId="{F59336E5-DD3C-43FB-AB02-D2EACCA8CF31}" type="sibTrans" cxnId="{DD6C30E6-7F06-4B51-8392-A4940FE32527}">
      <dgm:prSet/>
      <dgm:spPr/>
      <dgm:t>
        <a:bodyPr/>
        <a:lstStyle/>
        <a:p>
          <a:endParaRPr lang="fr-FR" sz="2800">
            <a:latin typeface="Aptos" panose="020B0004020202020204" pitchFamily="34" charset="0"/>
          </a:endParaRPr>
        </a:p>
      </dgm:t>
    </dgm:pt>
    <dgm:pt modelId="{8E32B4A9-EB71-4DBB-B87D-3356AAB859FF}">
      <dgm:prSet custT="1"/>
      <dgm:spPr>
        <a:xfrm>
          <a:off x="4248477" y="2088238"/>
          <a:ext cx="4048473" cy="1656331"/>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buNone/>
          </a:pPr>
          <a:r>
            <a:rPr lang="fr-FR" sz="1400" b="1">
              <a:solidFill>
                <a:srgbClr val="E00034"/>
              </a:solidFill>
              <a:latin typeface="Verdana"/>
              <a:ea typeface="+mn-ea"/>
              <a:cs typeface="Arial"/>
            </a:rPr>
            <a:t>TIERS AUTORISES</a:t>
          </a:r>
        </a:p>
        <a:p>
          <a:pPr algn="l">
            <a:buNone/>
          </a:pPr>
          <a:r>
            <a:rPr lang="fr-FR" sz="1100" b="0">
              <a:solidFill>
                <a:srgbClr val="000000">
                  <a:hueOff val="0"/>
                  <a:satOff val="0"/>
                  <a:lumOff val="0"/>
                  <a:alphaOff val="0"/>
                </a:srgbClr>
              </a:solidFill>
              <a:latin typeface="Verdana"/>
              <a:ea typeface="+mn-ea"/>
              <a:cs typeface="Arial"/>
            </a:rPr>
            <a:t>Autorités et organismes (publics le plus souvent) disposant, </a:t>
          </a:r>
          <a:r>
            <a:rPr lang="fr-FR" sz="1100" b="1">
              <a:solidFill>
                <a:srgbClr val="000000">
                  <a:hueOff val="0"/>
                  <a:satOff val="0"/>
                  <a:lumOff val="0"/>
                  <a:alphaOff val="0"/>
                </a:srgbClr>
              </a:solidFill>
              <a:latin typeface="Verdana"/>
              <a:ea typeface="+mn-ea"/>
              <a:cs typeface="Arial"/>
            </a:rPr>
            <a:t>en vertu d’un texte </a:t>
          </a:r>
          <a:r>
            <a:rPr lang="fr-FR" sz="1100" b="0">
              <a:solidFill>
                <a:srgbClr val="000000">
                  <a:hueOff val="0"/>
                  <a:satOff val="0"/>
                  <a:lumOff val="0"/>
                  <a:alphaOff val="0"/>
                </a:srgbClr>
              </a:solidFill>
              <a:latin typeface="Verdana"/>
              <a:ea typeface="+mn-ea"/>
              <a:cs typeface="Arial"/>
            </a:rPr>
            <a:t>législatif ou réglementaire </a:t>
          </a:r>
          <a:r>
            <a:rPr lang="fr-FR" sz="1100" b="1">
              <a:solidFill>
                <a:srgbClr val="000000">
                  <a:hueOff val="0"/>
                  <a:satOff val="0"/>
                  <a:lumOff val="0"/>
                  <a:alphaOff val="0"/>
                </a:srgbClr>
              </a:solidFill>
              <a:latin typeface="Verdana"/>
              <a:ea typeface="+mn-ea"/>
              <a:cs typeface="Arial"/>
            </a:rPr>
            <a:t>du pouvoir de solliciter l'obtention de données à caractère personnel </a:t>
          </a:r>
          <a:r>
            <a:rPr lang="fr-FR" sz="1100" b="0">
              <a:solidFill>
                <a:srgbClr val="000000">
                  <a:hueOff val="0"/>
                  <a:satOff val="0"/>
                  <a:lumOff val="0"/>
                  <a:alphaOff val="0"/>
                </a:srgbClr>
              </a:solidFill>
              <a:latin typeface="Verdana"/>
              <a:ea typeface="+mn-ea"/>
              <a:cs typeface="Arial"/>
            </a:rPr>
            <a:t>issues de fichiers détenus par des personnes ou organismes publics et privés. </a:t>
          </a:r>
        </a:p>
        <a:p>
          <a:pPr algn="l">
            <a:buNone/>
          </a:pPr>
          <a:r>
            <a:rPr lang="fr-FR" sz="1100" b="0">
              <a:solidFill>
                <a:srgbClr val="000000">
                  <a:hueOff val="0"/>
                  <a:satOff val="0"/>
                  <a:lumOff val="0"/>
                  <a:alphaOff val="0"/>
                </a:srgbClr>
              </a:solidFill>
              <a:latin typeface="Verdana"/>
              <a:ea typeface="+mn-ea"/>
              <a:cs typeface="Arial"/>
            </a:rPr>
            <a:t>Ex: dans le cadre d’une enquête judiciaire…</a:t>
          </a:r>
        </a:p>
        <a:p>
          <a:pPr algn="l">
            <a:buNone/>
          </a:pPr>
          <a:endParaRPr lang="fr-FR" sz="1000" b="1">
            <a:solidFill>
              <a:srgbClr val="000000">
                <a:hueOff val="0"/>
                <a:satOff val="0"/>
                <a:lumOff val="0"/>
                <a:alphaOff val="0"/>
              </a:srgbClr>
            </a:solidFill>
            <a:latin typeface="Verdana"/>
            <a:ea typeface="+mn-ea"/>
            <a:cs typeface="Arial"/>
          </a:endParaRPr>
        </a:p>
      </dgm:t>
    </dgm:pt>
    <dgm:pt modelId="{F97DE2AC-8865-4A32-864D-B4F2B7BE7E09}" type="parTrans" cxnId="{F5A4A5FD-1CD6-4E60-BFBC-8E5AC7998255}">
      <dgm:prSet/>
      <dgm:spPr/>
      <dgm:t>
        <a:bodyPr/>
        <a:lstStyle/>
        <a:p>
          <a:endParaRPr lang="fr-FR" sz="2800">
            <a:latin typeface="Aptos" panose="020B0004020202020204" pitchFamily="34" charset="0"/>
          </a:endParaRPr>
        </a:p>
      </dgm:t>
    </dgm:pt>
    <dgm:pt modelId="{6437E844-064C-4311-97CA-CEABFF449BB1}" type="sibTrans" cxnId="{F5A4A5FD-1CD6-4E60-BFBC-8E5AC7998255}">
      <dgm:prSet/>
      <dgm:spPr/>
      <dgm:t>
        <a:bodyPr/>
        <a:lstStyle/>
        <a:p>
          <a:endParaRPr lang="fr-FR" sz="2800">
            <a:latin typeface="Aptos" panose="020B0004020202020204" pitchFamily="34" charset="0"/>
          </a:endParaRPr>
        </a:p>
      </dgm:t>
    </dgm:pt>
    <dgm:pt modelId="{F3ED0316-1F70-47E8-ADBB-09DBCA6E29E5}">
      <dgm:prSet phldrT="[Texte]" custT="1"/>
      <dgm:spPr>
        <a:xfrm>
          <a:off x="72013" y="144020"/>
          <a:ext cx="3966280" cy="1614103"/>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r>
            <a:rPr lang="fr-FR" sz="1100">
              <a:solidFill>
                <a:srgbClr val="000000">
                  <a:hueOff val="0"/>
                  <a:satOff val="0"/>
                  <a:lumOff val="0"/>
                  <a:alphaOff val="0"/>
                </a:srgbClr>
              </a:solidFill>
              <a:latin typeface="Verdana"/>
              <a:ea typeface="+mn-ea"/>
              <a:cs typeface="Arial"/>
            </a:rPr>
            <a:t>Il peut y avoir plusieurs responsables de traitements, ex: projet de recherche multi partenaires</a:t>
          </a:r>
        </a:p>
      </dgm:t>
    </dgm:pt>
    <dgm:pt modelId="{E54E0A44-5C7F-4BC9-98E8-076ADD350E6E}" type="parTrans" cxnId="{29532E26-2933-4E05-BFF0-B4BCF828211B}">
      <dgm:prSet/>
      <dgm:spPr/>
      <dgm:t>
        <a:bodyPr/>
        <a:lstStyle/>
        <a:p>
          <a:endParaRPr lang="fr-FR">
            <a:latin typeface="Aptos" panose="020B0004020202020204" pitchFamily="34" charset="0"/>
          </a:endParaRPr>
        </a:p>
      </dgm:t>
    </dgm:pt>
    <dgm:pt modelId="{F9DB1489-326E-47B0-AA8D-F8186FD33CB4}" type="sibTrans" cxnId="{29532E26-2933-4E05-BFF0-B4BCF828211B}">
      <dgm:prSet/>
      <dgm:spPr/>
      <dgm:t>
        <a:bodyPr/>
        <a:lstStyle/>
        <a:p>
          <a:endParaRPr lang="fr-FR">
            <a:latin typeface="Aptos" panose="020B0004020202020204" pitchFamily="34" charset="0"/>
          </a:endParaRPr>
        </a:p>
      </dgm:t>
    </dgm:pt>
    <dgm:pt modelId="{FB03281B-A0DE-4648-94C6-6179EF090D61}">
      <dgm:prSet phldrT="[Texte]" custT="1"/>
      <dgm:spPr>
        <a:xfrm>
          <a:off x="72013" y="144020"/>
          <a:ext cx="3966280" cy="1614103"/>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Char char="•"/>
          </a:pPr>
          <a:endParaRPr lang="fr-FR" sz="1100">
            <a:solidFill>
              <a:srgbClr val="000000">
                <a:hueOff val="0"/>
                <a:satOff val="0"/>
                <a:lumOff val="0"/>
                <a:alphaOff val="0"/>
              </a:srgbClr>
            </a:solidFill>
            <a:latin typeface="Verdana"/>
            <a:ea typeface="+mn-ea"/>
            <a:cs typeface="Arial"/>
          </a:endParaRPr>
        </a:p>
      </dgm:t>
    </dgm:pt>
    <dgm:pt modelId="{47BA2E2B-A38B-46D1-A0C3-9AB3058D4892}" type="parTrans" cxnId="{EA8D5C0C-C3CF-4B82-85C2-11B7233C980B}">
      <dgm:prSet/>
      <dgm:spPr/>
      <dgm:t>
        <a:bodyPr/>
        <a:lstStyle/>
        <a:p>
          <a:endParaRPr lang="fr-FR">
            <a:latin typeface="Aptos" panose="020B0004020202020204" pitchFamily="34" charset="0"/>
          </a:endParaRPr>
        </a:p>
      </dgm:t>
    </dgm:pt>
    <dgm:pt modelId="{2F9EB560-7A97-44F2-A8E2-637F8410C643}" type="sibTrans" cxnId="{EA8D5C0C-C3CF-4B82-85C2-11B7233C980B}">
      <dgm:prSet/>
      <dgm:spPr/>
      <dgm:t>
        <a:bodyPr/>
        <a:lstStyle/>
        <a:p>
          <a:endParaRPr lang="fr-FR">
            <a:latin typeface="Aptos" panose="020B0004020202020204" pitchFamily="34" charset="0"/>
          </a:endParaRPr>
        </a:p>
      </dgm:t>
    </dgm:pt>
    <dgm:pt modelId="{6058964E-CEB3-438C-8F70-7D2797D402AE}" type="pres">
      <dgm:prSet presAssocID="{7F351741-FEB1-4F62-BCFE-9B84604D5ECF}" presName="diagram" presStyleCnt="0">
        <dgm:presLayoutVars>
          <dgm:dir/>
          <dgm:resizeHandles val="exact"/>
        </dgm:presLayoutVars>
      </dgm:prSet>
      <dgm:spPr/>
    </dgm:pt>
    <dgm:pt modelId="{BF13F367-C909-4BED-A071-9E16FD4CAF4E}" type="pres">
      <dgm:prSet presAssocID="{F771F74C-7F4B-489E-B34E-9530AF3041FD}" presName="node" presStyleLbl="node1" presStyleIdx="0" presStyleCnt="4" custScaleX="120206" custScaleY="81531">
        <dgm:presLayoutVars>
          <dgm:bulletEnabled val="1"/>
        </dgm:presLayoutVars>
      </dgm:prSet>
      <dgm:spPr>
        <a:prstGeom prst="roundRect">
          <a:avLst>
            <a:gd name="adj" fmla="val 10000"/>
          </a:avLst>
        </a:prstGeom>
      </dgm:spPr>
    </dgm:pt>
    <dgm:pt modelId="{6C2BE67E-4B6D-46B5-9AC2-3D34FE9D11E6}" type="pres">
      <dgm:prSet presAssocID="{59EF1763-0157-4AE2-A0CD-6969A5DB9917}" presName="sibTrans" presStyleCnt="0"/>
      <dgm:spPr/>
    </dgm:pt>
    <dgm:pt modelId="{7C4D4344-B70B-4909-A296-7B63200987D5}" type="pres">
      <dgm:prSet presAssocID="{C9E78507-A6E5-49D3-BBB6-AAE355FFB3FE}" presName="node" presStyleLbl="node1" presStyleIdx="1" presStyleCnt="4" custScaleX="118581" custScaleY="78507">
        <dgm:presLayoutVars>
          <dgm:bulletEnabled val="1"/>
        </dgm:presLayoutVars>
      </dgm:prSet>
      <dgm:spPr>
        <a:prstGeom prst="roundRect">
          <a:avLst>
            <a:gd name="adj" fmla="val 10000"/>
          </a:avLst>
        </a:prstGeom>
      </dgm:spPr>
    </dgm:pt>
    <dgm:pt modelId="{8C1E80B3-769C-42A4-95A9-BA65B73CF20F}" type="pres">
      <dgm:prSet presAssocID="{7A4FFFBB-640E-47FE-8A62-85BFA28C3722}" presName="sibTrans" presStyleCnt="0"/>
      <dgm:spPr/>
    </dgm:pt>
    <dgm:pt modelId="{23DF2975-EF24-43A6-8EFB-E293B9070BE5}" type="pres">
      <dgm:prSet presAssocID="{C9DEE4D5-B698-4E24-A045-542EE5F97CB5}" presName="node" presStyleLbl="node1" presStyleIdx="2" presStyleCnt="4" custScaleX="120314" custScaleY="73669" custLinFactNeighborX="1138" custLinFactNeighborY="632">
        <dgm:presLayoutVars>
          <dgm:bulletEnabled val="1"/>
        </dgm:presLayoutVars>
      </dgm:prSet>
      <dgm:spPr>
        <a:prstGeom prst="roundRect">
          <a:avLst>
            <a:gd name="adj" fmla="val 10000"/>
          </a:avLst>
        </a:prstGeom>
      </dgm:spPr>
    </dgm:pt>
    <dgm:pt modelId="{EC6695D3-1F15-4A9F-A050-166FC39C3D0F}" type="pres">
      <dgm:prSet presAssocID="{4DCF5706-D1A6-4339-A203-A6BE7F03D942}" presName="sibTrans" presStyleCnt="0"/>
      <dgm:spPr/>
    </dgm:pt>
    <dgm:pt modelId="{0D3436A8-F07D-45E0-953C-BFFE799479F9}" type="pres">
      <dgm:prSet presAssocID="{8E32B4A9-EB71-4DBB-B87D-3356AAB859FF}" presName="node" presStyleLbl="node1" presStyleIdx="3" presStyleCnt="4" custScaleX="122697" custScaleY="83664" custLinFactNeighborX="-1626" custLinFactNeighborY="8">
        <dgm:presLayoutVars>
          <dgm:bulletEnabled val="1"/>
        </dgm:presLayoutVars>
      </dgm:prSet>
      <dgm:spPr>
        <a:prstGeom prst="roundRect">
          <a:avLst>
            <a:gd name="adj" fmla="val 10000"/>
          </a:avLst>
        </a:prstGeom>
      </dgm:spPr>
    </dgm:pt>
  </dgm:ptLst>
  <dgm:cxnLst>
    <dgm:cxn modelId="{EA8D5C0C-C3CF-4B82-85C2-11B7233C980B}" srcId="{F771F74C-7F4B-489E-B34E-9530AF3041FD}" destId="{FB03281B-A0DE-4648-94C6-6179EF090D61}" srcOrd="2" destOrd="0" parTransId="{47BA2E2B-A38B-46D1-A0C3-9AB3058D4892}" sibTransId="{2F9EB560-7A97-44F2-A8E2-637F8410C643}"/>
    <dgm:cxn modelId="{AAEE660D-9EFB-4F2B-9F7A-B76F9A38BE7D}" srcId="{C9E78507-A6E5-49D3-BBB6-AAE355FFB3FE}" destId="{046E44C8-A7A1-4191-BF26-381D4C0D60EA}" srcOrd="1" destOrd="0" parTransId="{2B5F6479-92CB-455E-965B-E098D1D2FF4B}" sibTransId="{41F626D3-75CC-4B40-A805-8155211B6526}"/>
    <dgm:cxn modelId="{29532E26-2933-4E05-BFF0-B4BCF828211B}" srcId="{F771F74C-7F4B-489E-B34E-9530AF3041FD}" destId="{F3ED0316-1F70-47E8-ADBB-09DBCA6E29E5}" srcOrd="3" destOrd="0" parTransId="{E54E0A44-5C7F-4BC9-98E8-076ADD350E6E}" sibTransId="{F9DB1489-326E-47B0-AA8D-F8186FD33CB4}"/>
    <dgm:cxn modelId="{C2D2363A-7190-472C-BB10-8B9CD74EF99C}" type="presOf" srcId="{FB03281B-A0DE-4648-94C6-6179EF090D61}" destId="{BF13F367-C909-4BED-A071-9E16FD4CAF4E}" srcOrd="0" destOrd="3" presId="urn:microsoft.com/office/officeart/2005/8/layout/default"/>
    <dgm:cxn modelId="{0BB5A040-3AA2-4E58-BF7C-ED39A5708082}" type="presOf" srcId="{7F351741-FEB1-4F62-BCFE-9B84604D5ECF}" destId="{6058964E-CEB3-438C-8F70-7D2797D402AE}" srcOrd="0" destOrd="0" presId="urn:microsoft.com/office/officeart/2005/8/layout/default"/>
    <dgm:cxn modelId="{7806585E-9683-409D-B8BF-0B9B433A5382}" type="presOf" srcId="{C9DEE4D5-B698-4E24-A045-542EE5F97CB5}" destId="{23DF2975-EF24-43A6-8EFB-E293B9070BE5}" srcOrd="0" destOrd="0" presId="urn:microsoft.com/office/officeart/2005/8/layout/default"/>
    <dgm:cxn modelId="{93C9A563-4D7D-4023-A847-808874FF5F31}" srcId="{7F351741-FEB1-4F62-BCFE-9B84604D5ECF}" destId="{C9DEE4D5-B698-4E24-A045-542EE5F97CB5}" srcOrd="2" destOrd="0" parTransId="{256910D5-55CA-4675-82A1-12184B9B8358}" sibTransId="{4DCF5706-D1A6-4339-A203-A6BE7F03D942}"/>
    <dgm:cxn modelId="{EF8C8B67-4B7F-4E74-918A-5398B79D5CBB}" type="presOf" srcId="{046E44C8-A7A1-4191-BF26-381D4C0D60EA}" destId="{7C4D4344-B70B-4909-A296-7B63200987D5}" srcOrd="0" destOrd="2" presId="urn:microsoft.com/office/officeart/2005/8/layout/default"/>
    <dgm:cxn modelId="{5791094C-4FCC-401B-9DAD-F31B70E9D153}" srcId="{F771F74C-7F4B-489E-B34E-9530AF3041FD}" destId="{4E49725D-05E4-4416-B47E-A993749C0AD2}" srcOrd="0" destOrd="0" parTransId="{4941095F-3E67-4695-BFD2-8DFA17C2945A}" sibTransId="{6EE26C23-6286-438C-9EC5-37F8F40D03AA}"/>
    <dgm:cxn modelId="{F0744B4C-EFBE-4346-A798-D734E6B96EAD}" type="presOf" srcId="{55ACDFBC-E11E-4382-9DC5-2A5CE5FAAFFA}" destId="{7C4D4344-B70B-4909-A296-7B63200987D5}" srcOrd="0" destOrd="1" presId="urn:microsoft.com/office/officeart/2005/8/layout/default"/>
    <dgm:cxn modelId="{5FA2E573-8535-4261-AE59-6A48444CFE4A}" type="presOf" srcId="{F771F74C-7F4B-489E-B34E-9530AF3041FD}" destId="{BF13F367-C909-4BED-A071-9E16FD4CAF4E}" srcOrd="0" destOrd="0" presId="urn:microsoft.com/office/officeart/2005/8/layout/default"/>
    <dgm:cxn modelId="{5F8D2B75-E125-42B6-8961-B73EFA270ABF}" srcId="{F771F74C-7F4B-489E-B34E-9530AF3041FD}" destId="{5C33F919-C287-47BA-805C-E27531F6F82B}" srcOrd="1" destOrd="0" parTransId="{C5E89723-FD64-4738-BFA6-4C5D11AE963C}" sibTransId="{5E1EB315-1ED8-4047-B835-8A2A15200D1E}"/>
    <dgm:cxn modelId="{CCD4EE7B-B67C-43B1-8A50-8C78AEF8B400}" type="presOf" srcId="{F3ED0316-1F70-47E8-ADBB-09DBCA6E29E5}" destId="{BF13F367-C909-4BED-A071-9E16FD4CAF4E}" srcOrd="0" destOrd="4" presId="urn:microsoft.com/office/officeart/2005/8/layout/default"/>
    <dgm:cxn modelId="{5C6DC3A2-6FE3-443F-AB7F-80DE525AB61E}" type="presOf" srcId="{C9E78507-A6E5-49D3-BBB6-AAE355FFB3FE}" destId="{7C4D4344-B70B-4909-A296-7B63200987D5}" srcOrd="0" destOrd="0" presId="urn:microsoft.com/office/officeart/2005/8/layout/default"/>
    <dgm:cxn modelId="{26E4D2B1-A3AA-4B56-84F1-DC2E30A36191}" srcId="{7F351741-FEB1-4F62-BCFE-9B84604D5ECF}" destId="{C9E78507-A6E5-49D3-BBB6-AAE355FFB3FE}" srcOrd="1" destOrd="0" parTransId="{59BFF933-2C4B-44A1-BAC6-78BD224D5327}" sibTransId="{7A4FFFBB-640E-47FE-8A62-85BFA28C3722}"/>
    <dgm:cxn modelId="{10215BB5-8942-43FC-942B-2E7C647E4E57}" srcId="{C9DEE4D5-B698-4E24-A045-542EE5F97CB5}" destId="{763CE8E0-4397-4E07-BCB2-917BBBDC4764}" srcOrd="0" destOrd="0" parTransId="{98FAA817-E2B9-459D-9C35-BCA5096B67F1}" sibTransId="{F9FB4841-903A-4CD4-8C47-46C238ADA345}"/>
    <dgm:cxn modelId="{EECAEFB6-CE58-4EE4-A27D-E615E786FC1D}" type="presOf" srcId="{5C33F919-C287-47BA-805C-E27531F6F82B}" destId="{BF13F367-C909-4BED-A071-9E16FD4CAF4E}" srcOrd="0" destOrd="2" presId="urn:microsoft.com/office/officeart/2005/8/layout/default"/>
    <dgm:cxn modelId="{C6FDA2BC-EFE3-4669-A5C9-DAC4F5497497}" type="presOf" srcId="{763CE8E0-4397-4E07-BCB2-917BBBDC4764}" destId="{23DF2975-EF24-43A6-8EFB-E293B9070BE5}" srcOrd="0" destOrd="1" presId="urn:microsoft.com/office/officeart/2005/8/layout/default"/>
    <dgm:cxn modelId="{5792BBCA-671F-4354-932D-E64FFAEE635D}" type="presOf" srcId="{6985FDE8-3462-4DEF-AB93-1EBC294E14DE}" destId="{23DF2975-EF24-43A6-8EFB-E293B9070BE5}" srcOrd="0" destOrd="2" presId="urn:microsoft.com/office/officeart/2005/8/layout/default"/>
    <dgm:cxn modelId="{DD6C30E6-7F06-4B51-8392-A4940FE32527}" srcId="{C9DEE4D5-B698-4E24-A045-542EE5F97CB5}" destId="{6985FDE8-3462-4DEF-AB93-1EBC294E14DE}" srcOrd="1" destOrd="0" parTransId="{321507F3-9908-4996-8B94-23C3615C0CB7}" sibTransId="{F59336E5-DD3C-43FB-AB02-D2EACCA8CF31}"/>
    <dgm:cxn modelId="{21CBA9EA-4ED6-4685-82F6-1981C6641BFF}" type="presOf" srcId="{4E49725D-05E4-4416-B47E-A993749C0AD2}" destId="{BF13F367-C909-4BED-A071-9E16FD4CAF4E}" srcOrd="0" destOrd="1" presId="urn:microsoft.com/office/officeart/2005/8/layout/default"/>
    <dgm:cxn modelId="{2FFFE5EE-CFE5-4FC3-855A-1272E6A7D90C}" type="presOf" srcId="{8E32B4A9-EB71-4DBB-B87D-3356AAB859FF}" destId="{0D3436A8-F07D-45E0-953C-BFFE799479F9}" srcOrd="0" destOrd="0" presId="urn:microsoft.com/office/officeart/2005/8/layout/default"/>
    <dgm:cxn modelId="{5E9B80F3-E9AE-47FB-ADC1-832CF18CC39E}" srcId="{C9E78507-A6E5-49D3-BBB6-AAE355FFB3FE}" destId="{55ACDFBC-E11E-4382-9DC5-2A5CE5FAAFFA}" srcOrd="0" destOrd="0" parTransId="{1BDBE593-FEDC-40C7-87E8-02DC12E9961C}" sibTransId="{FF36EDC6-D156-4386-8644-5ACAB9CF05C9}"/>
    <dgm:cxn modelId="{F64CB9F8-2838-488D-92DA-F5280E28A8DE}" srcId="{7F351741-FEB1-4F62-BCFE-9B84604D5ECF}" destId="{F771F74C-7F4B-489E-B34E-9530AF3041FD}" srcOrd="0" destOrd="0" parTransId="{846F13BA-62DF-4F84-850F-4788D98F28F6}" sibTransId="{59EF1763-0157-4AE2-A0CD-6969A5DB9917}"/>
    <dgm:cxn modelId="{F5A4A5FD-1CD6-4E60-BFBC-8E5AC7998255}" srcId="{7F351741-FEB1-4F62-BCFE-9B84604D5ECF}" destId="{8E32B4A9-EB71-4DBB-B87D-3356AAB859FF}" srcOrd="3" destOrd="0" parTransId="{F97DE2AC-8865-4A32-864D-B4F2B7BE7E09}" sibTransId="{6437E844-064C-4311-97CA-CEABFF449BB1}"/>
    <dgm:cxn modelId="{41C27C1D-239C-4121-B2D7-27AECEE2C62F}" type="presParOf" srcId="{6058964E-CEB3-438C-8F70-7D2797D402AE}" destId="{BF13F367-C909-4BED-A071-9E16FD4CAF4E}" srcOrd="0" destOrd="0" presId="urn:microsoft.com/office/officeart/2005/8/layout/default"/>
    <dgm:cxn modelId="{A72A8C7D-ABEF-4161-8045-49D20BBF4B92}" type="presParOf" srcId="{6058964E-CEB3-438C-8F70-7D2797D402AE}" destId="{6C2BE67E-4B6D-46B5-9AC2-3D34FE9D11E6}" srcOrd="1" destOrd="0" presId="urn:microsoft.com/office/officeart/2005/8/layout/default"/>
    <dgm:cxn modelId="{5F0FF43D-9433-44F9-B5BA-D6753365D79C}" type="presParOf" srcId="{6058964E-CEB3-438C-8F70-7D2797D402AE}" destId="{7C4D4344-B70B-4909-A296-7B63200987D5}" srcOrd="2" destOrd="0" presId="urn:microsoft.com/office/officeart/2005/8/layout/default"/>
    <dgm:cxn modelId="{BBB003EB-2268-418B-8DC6-87B1A22DF7BB}" type="presParOf" srcId="{6058964E-CEB3-438C-8F70-7D2797D402AE}" destId="{8C1E80B3-769C-42A4-95A9-BA65B73CF20F}" srcOrd="3" destOrd="0" presId="urn:microsoft.com/office/officeart/2005/8/layout/default"/>
    <dgm:cxn modelId="{4DE6067F-82CB-430E-B3B1-DA17B537CBF9}" type="presParOf" srcId="{6058964E-CEB3-438C-8F70-7D2797D402AE}" destId="{23DF2975-EF24-43A6-8EFB-E293B9070BE5}" srcOrd="4" destOrd="0" presId="urn:microsoft.com/office/officeart/2005/8/layout/default"/>
    <dgm:cxn modelId="{4E54F0A9-CBC3-43B6-BC54-BD7953A5971E}" type="presParOf" srcId="{6058964E-CEB3-438C-8F70-7D2797D402AE}" destId="{EC6695D3-1F15-4A9F-A050-166FC39C3D0F}" srcOrd="5" destOrd="0" presId="urn:microsoft.com/office/officeart/2005/8/layout/default"/>
    <dgm:cxn modelId="{0E5924CD-5E1A-4273-8E9F-C90B5DFAE5F3}" type="presParOf" srcId="{6058964E-CEB3-438C-8F70-7D2797D402AE}" destId="{0D3436A8-F07D-45E0-953C-BFFE799479F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F4341-52B9-42E5-9C64-997AE3174A7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FE757B32-3E51-4A9E-853F-CD503A9F85A2}">
      <dgm:prSet phldrT="[Texte]"/>
      <dgm:spPr>
        <a:solidFill>
          <a:srgbClr val="FF0000"/>
        </a:solidFill>
      </dgm:spPr>
      <dgm:t>
        <a:bodyPr/>
        <a:lstStyle/>
        <a:p>
          <a:r>
            <a:rPr lang="fr-FR" sz="1600">
              <a:latin typeface="Verdana"/>
              <a:ea typeface="Verdana"/>
            </a:rPr>
            <a:t>Diffusion des données interdites</a:t>
          </a:r>
        </a:p>
      </dgm:t>
    </dgm:pt>
    <dgm:pt modelId="{66B64916-4D14-42D7-A7E3-6B7A5D247413}" type="parTrans" cxnId="{4C8C45B0-F74B-40F6-8C8E-9FB987AA037F}">
      <dgm:prSet/>
      <dgm:spPr/>
      <dgm:t>
        <a:bodyPr/>
        <a:lstStyle/>
        <a:p>
          <a:endParaRPr lang="fr-FR"/>
        </a:p>
      </dgm:t>
    </dgm:pt>
    <dgm:pt modelId="{EAC5639E-6915-436E-A42A-7B0BFD9DE6D2}" type="sibTrans" cxnId="{4C8C45B0-F74B-40F6-8C8E-9FB987AA037F}">
      <dgm:prSet/>
      <dgm:spPr/>
      <dgm:t>
        <a:bodyPr/>
        <a:lstStyle/>
        <a:p>
          <a:endParaRPr lang="fr-FR"/>
        </a:p>
      </dgm:t>
    </dgm:pt>
    <dgm:pt modelId="{C8D09FA3-6BFE-4285-B79D-51E98CFBCC80}">
      <dgm:prSet phldrT="[Texte]" custT="1"/>
      <dgm:spPr>
        <a:solidFill>
          <a:srgbClr val="FF0000"/>
        </a:solidFill>
      </dgm:spPr>
      <dgm:t>
        <a:bodyPr/>
        <a:lstStyle/>
        <a:p>
          <a:r>
            <a:rPr lang="fr-FR" sz="1400">
              <a:latin typeface="Verdana"/>
              <a:ea typeface="Verdana"/>
            </a:rPr>
            <a:t>Données secret défense</a:t>
          </a:r>
        </a:p>
      </dgm:t>
    </dgm:pt>
    <dgm:pt modelId="{67E44B66-016A-4BF1-B4F4-889A8FA56741}" type="parTrans" cxnId="{956FE6CE-E18C-4246-B293-CDC46E5671A7}">
      <dgm:prSet/>
      <dgm:spPr/>
      <dgm:t>
        <a:bodyPr/>
        <a:lstStyle/>
        <a:p>
          <a:endParaRPr lang="fr-FR"/>
        </a:p>
      </dgm:t>
    </dgm:pt>
    <dgm:pt modelId="{BFB1BA0F-752B-405E-B677-A8C996E5EA65}" type="sibTrans" cxnId="{956FE6CE-E18C-4246-B293-CDC46E5671A7}">
      <dgm:prSet/>
      <dgm:spPr/>
      <dgm:t>
        <a:bodyPr/>
        <a:lstStyle/>
        <a:p>
          <a:endParaRPr lang="fr-FR"/>
        </a:p>
      </dgm:t>
    </dgm:pt>
    <dgm:pt modelId="{553A7FB8-DDCF-45D3-BCC8-17558438E6FD}">
      <dgm:prSet phldrT="[Texte]" custT="1"/>
      <dgm:spPr>
        <a:solidFill>
          <a:srgbClr val="FF0000"/>
        </a:solidFill>
      </dgm:spPr>
      <dgm:t>
        <a:bodyPr/>
        <a:lstStyle/>
        <a:p>
          <a:r>
            <a:rPr lang="fr-FR" sz="1400">
              <a:latin typeface="Verdana"/>
              <a:ea typeface="Verdana"/>
            </a:rPr>
            <a:t>Données présentant des risques pour la sécurité publique ou de l’établissement</a:t>
          </a:r>
        </a:p>
      </dgm:t>
    </dgm:pt>
    <dgm:pt modelId="{8A8568FD-940A-4943-9F47-603D01837DDE}" type="parTrans" cxnId="{5C6F9985-DD05-4B8D-BD48-28460258F915}">
      <dgm:prSet/>
      <dgm:spPr/>
      <dgm:t>
        <a:bodyPr/>
        <a:lstStyle/>
        <a:p>
          <a:endParaRPr lang="fr-FR"/>
        </a:p>
      </dgm:t>
    </dgm:pt>
    <dgm:pt modelId="{D5643253-3239-46B7-95BC-604CD202C8E4}" type="sibTrans" cxnId="{5C6F9985-DD05-4B8D-BD48-28460258F915}">
      <dgm:prSet/>
      <dgm:spPr/>
      <dgm:t>
        <a:bodyPr/>
        <a:lstStyle/>
        <a:p>
          <a:endParaRPr lang="fr-FR"/>
        </a:p>
      </dgm:t>
    </dgm:pt>
    <dgm:pt modelId="{4B98EBEE-D69F-4386-BD97-D04B5F6550AA}">
      <dgm:prSet phldrT="[Texte]"/>
      <dgm:spPr>
        <a:solidFill>
          <a:srgbClr val="D78029"/>
        </a:solidFill>
      </dgm:spPr>
      <dgm:t>
        <a:bodyPr/>
        <a:lstStyle/>
        <a:p>
          <a:r>
            <a:rPr lang="fr-FR" sz="1600">
              <a:latin typeface="Verdana"/>
              <a:ea typeface="Verdana"/>
            </a:rPr>
            <a:t>Diffusion des données soumises à conditions</a:t>
          </a:r>
        </a:p>
      </dgm:t>
    </dgm:pt>
    <dgm:pt modelId="{5C8F5540-0B7B-48C3-8412-F7FA9D197DDB}" type="parTrans" cxnId="{D76532E2-4511-4CAA-A676-CF49567C972C}">
      <dgm:prSet/>
      <dgm:spPr/>
      <dgm:t>
        <a:bodyPr/>
        <a:lstStyle/>
        <a:p>
          <a:endParaRPr lang="fr-FR"/>
        </a:p>
      </dgm:t>
    </dgm:pt>
    <dgm:pt modelId="{404DAD0F-DB48-4999-9244-944CAB7AAEDF}" type="sibTrans" cxnId="{D76532E2-4511-4CAA-A676-CF49567C972C}">
      <dgm:prSet/>
      <dgm:spPr/>
      <dgm:t>
        <a:bodyPr/>
        <a:lstStyle/>
        <a:p>
          <a:endParaRPr lang="fr-FR"/>
        </a:p>
      </dgm:t>
    </dgm:pt>
    <dgm:pt modelId="{FF1F0FEC-B60C-4854-ABD6-49C8BE294949}">
      <dgm:prSet phldrT="[Texte]" custT="1"/>
      <dgm:spPr>
        <a:solidFill>
          <a:srgbClr val="D78029"/>
        </a:solidFill>
      </dgm:spPr>
      <dgm:t>
        <a:bodyPr/>
        <a:lstStyle/>
        <a:p>
          <a:r>
            <a:rPr lang="fr-FR" sz="1400">
              <a:latin typeface="Verdana"/>
              <a:ea typeface="Verdana"/>
            </a:rPr>
            <a:t>Données relatives au potentiel scientifique et technique de la Nation</a:t>
          </a:r>
        </a:p>
      </dgm:t>
    </dgm:pt>
    <dgm:pt modelId="{28A6FF1D-AB23-45AB-A981-4D62E4D2750A}" type="parTrans" cxnId="{2676790D-7B66-4DF9-8B38-7049180A04A1}">
      <dgm:prSet/>
      <dgm:spPr/>
      <dgm:t>
        <a:bodyPr/>
        <a:lstStyle/>
        <a:p>
          <a:endParaRPr lang="fr-FR"/>
        </a:p>
      </dgm:t>
    </dgm:pt>
    <dgm:pt modelId="{4E6A739B-2768-4AAD-BF1F-AF869928B970}" type="sibTrans" cxnId="{2676790D-7B66-4DF9-8B38-7049180A04A1}">
      <dgm:prSet/>
      <dgm:spPr/>
      <dgm:t>
        <a:bodyPr/>
        <a:lstStyle/>
        <a:p>
          <a:endParaRPr lang="fr-FR"/>
        </a:p>
      </dgm:t>
    </dgm:pt>
    <dgm:pt modelId="{EB7B2F1F-7DF9-4CA4-A198-884C734906B0}">
      <dgm:prSet phldrT="[Texte]" custT="1"/>
      <dgm:spPr>
        <a:solidFill>
          <a:srgbClr val="D78029"/>
        </a:solidFill>
      </dgm:spPr>
      <dgm:t>
        <a:bodyPr/>
        <a:lstStyle/>
        <a:p>
          <a:r>
            <a:rPr lang="fr-FR" sz="1400">
              <a:latin typeface="Verdana"/>
              <a:ea typeface="Verdana"/>
            </a:rPr>
            <a:t>Données protégées par les droits de propriété intellectuelle</a:t>
          </a:r>
        </a:p>
      </dgm:t>
    </dgm:pt>
    <dgm:pt modelId="{F854BF7D-8C1D-4309-827A-7C013144D1DF}" type="parTrans" cxnId="{0AD85CFF-AE61-4B01-AE80-F1484CD3E049}">
      <dgm:prSet/>
      <dgm:spPr/>
      <dgm:t>
        <a:bodyPr/>
        <a:lstStyle/>
        <a:p>
          <a:endParaRPr lang="fr-FR"/>
        </a:p>
      </dgm:t>
    </dgm:pt>
    <dgm:pt modelId="{70B01AD5-8D49-4CEF-891A-C39AD32AA722}" type="sibTrans" cxnId="{0AD85CFF-AE61-4B01-AE80-F1484CD3E049}">
      <dgm:prSet/>
      <dgm:spPr/>
      <dgm:t>
        <a:bodyPr/>
        <a:lstStyle/>
        <a:p>
          <a:endParaRPr lang="fr-FR"/>
        </a:p>
      </dgm:t>
    </dgm:pt>
    <dgm:pt modelId="{3EADECBA-8E3E-479C-9EB0-784DEC7E2A20}">
      <dgm:prSet phldrT="[Texte]"/>
      <dgm:spPr>
        <a:solidFill>
          <a:srgbClr val="00B050"/>
        </a:solidFill>
      </dgm:spPr>
      <dgm:t>
        <a:bodyPr/>
        <a:lstStyle/>
        <a:p>
          <a:r>
            <a:rPr lang="fr-FR" sz="1700">
              <a:latin typeface="Verdana"/>
              <a:ea typeface="Verdana"/>
            </a:rPr>
            <a:t>Diffusion des données autorisée voire obligatoire</a:t>
          </a:r>
        </a:p>
      </dgm:t>
    </dgm:pt>
    <dgm:pt modelId="{E29C9136-5DC4-4A31-AF4E-5962EB48AA53}" type="parTrans" cxnId="{4501E115-6E34-4849-AA13-C91A296DEF57}">
      <dgm:prSet/>
      <dgm:spPr/>
      <dgm:t>
        <a:bodyPr/>
        <a:lstStyle/>
        <a:p>
          <a:endParaRPr lang="fr-FR"/>
        </a:p>
      </dgm:t>
    </dgm:pt>
    <dgm:pt modelId="{F57BF4B7-838D-4C74-8120-D02BCCA62F01}" type="sibTrans" cxnId="{4501E115-6E34-4849-AA13-C91A296DEF57}">
      <dgm:prSet/>
      <dgm:spPr/>
      <dgm:t>
        <a:bodyPr/>
        <a:lstStyle/>
        <a:p>
          <a:endParaRPr lang="fr-FR"/>
        </a:p>
      </dgm:t>
    </dgm:pt>
    <dgm:pt modelId="{7740C996-344F-496D-A66F-284B8F37F6C6}">
      <dgm:prSet phldrT="[Texte]" custT="1"/>
      <dgm:spPr>
        <a:solidFill>
          <a:srgbClr val="00B050"/>
        </a:solidFill>
      </dgm:spPr>
      <dgm:t>
        <a:bodyPr/>
        <a:lstStyle/>
        <a:p>
          <a:r>
            <a:rPr lang="fr-FR" sz="1400">
              <a:latin typeface="Verdana"/>
              <a:ea typeface="Verdana"/>
            </a:rPr>
            <a:t>Données géographiques (sauf si relevant de données interdites ou soumises à conditions)</a:t>
          </a:r>
        </a:p>
      </dgm:t>
    </dgm:pt>
    <dgm:pt modelId="{227EEE53-666B-4F18-A22A-1C618E7002F8}" type="parTrans" cxnId="{37F9FC08-363F-422D-916B-9BE3407BE060}">
      <dgm:prSet/>
      <dgm:spPr/>
      <dgm:t>
        <a:bodyPr/>
        <a:lstStyle/>
        <a:p>
          <a:endParaRPr lang="fr-FR"/>
        </a:p>
      </dgm:t>
    </dgm:pt>
    <dgm:pt modelId="{9926175F-C6FC-4653-BECC-D50D12B7C331}" type="sibTrans" cxnId="{37F9FC08-363F-422D-916B-9BE3407BE060}">
      <dgm:prSet/>
      <dgm:spPr/>
      <dgm:t>
        <a:bodyPr/>
        <a:lstStyle/>
        <a:p>
          <a:endParaRPr lang="fr-FR"/>
        </a:p>
      </dgm:t>
    </dgm:pt>
    <dgm:pt modelId="{A0C883FB-CE18-4487-9A30-E75BB5DD30CD}">
      <dgm:prSet phldrT="[Texte]" custT="1"/>
      <dgm:spPr>
        <a:solidFill>
          <a:srgbClr val="00B050"/>
        </a:solidFill>
      </dgm:spPr>
      <dgm:t>
        <a:bodyPr/>
        <a:lstStyle/>
        <a:p>
          <a:r>
            <a:rPr lang="fr-FR" sz="1400">
              <a:latin typeface="Verdana"/>
              <a:ea typeface="Verdana"/>
            </a:rPr>
            <a:t>Données environnementales (sauf si relevant de données interdites ou soumises à conditions)</a:t>
          </a:r>
        </a:p>
      </dgm:t>
    </dgm:pt>
    <dgm:pt modelId="{98741ED8-1DE3-4B47-9724-F1D7C4059C86}" type="parTrans" cxnId="{BF1CC32C-207B-4E0E-8F1C-9C74A5887110}">
      <dgm:prSet/>
      <dgm:spPr/>
      <dgm:t>
        <a:bodyPr/>
        <a:lstStyle/>
        <a:p>
          <a:endParaRPr lang="fr-FR"/>
        </a:p>
      </dgm:t>
    </dgm:pt>
    <dgm:pt modelId="{CEC14B32-4372-4748-B6AF-06996D11E46D}" type="sibTrans" cxnId="{BF1CC32C-207B-4E0E-8F1C-9C74A5887110}">
      <dgm:prSet/>
      <dgm:spPr/>
      <dgm:t>
        <a:bodyPr/>
        <a:lstStyle/>
        <a:p>
          <a:endParaRPr lang="fr-FR"/>
        </a:p>
      </dgm:t>
    </dgm:pt>
    <dgm:pt modelId="{A6E0DA88-8681-4E8B-AA21-17589CFB627B}">
      <dgm:prSet phldrT="[Texte]" custT="1"/>
      <dgm:spPr>
        <a:solidFill>
          <a:srgbClr val="FF0000"/>
        </a:solidFill>
      </dgm:spPr>
      <dgm:t>
        <a:bodyPr/>
        <a:lstStyle/>
        <a:p>
          <a:r>
            <a:rPr lang="fr-FR" sz="1400">
              <a:latin typeface="Verdana"/>
              <a:ea typeface="Verdana"/>
            </a:rPr>
            <a:t>Données relatives à des procédures contentieuses ou répressives</a:t>
          </a:r>
        </a:p>
      </dgm:t>
    </dgm:pt>
    <dgm:pt modelId="{E11900DE-A4D7-4D6A-8DE9-FF4903E79337}" type="parTrans" cxnId="{69950588-099E-4C43-A12C-BD800A2AED96}">
      <dgm:prSet/>
      <dgm:spPr/>
      <dgm:t>
        <a:bodyPr/>
        <a:lstStyle/>
        <a:p>
          <a:endParaRPr lang="fr-FR"/>
        </a:p>
      </dgm:t>
    </dgm:pt>
    <dgm:pt modelId="{93EB0173-C3E3-46BB-8D75-383C6EF03096}" type="sibTrans" cxnId="{69950588-099E-4C43-A12C-BD800A2AED96}">
      <dgm:prSet/>
      <dgm:spPr/>
      <dgm:t>
        <a:bodyPr/>
        <a:lstStyle/>
        <a:p>
          <a:endParaRPr lang="fr-FR"/>
        </a:p>
      </dgm:t>
    </dgm:pt>
    <dgm:pt modelId="{EC5DF3D7-D0B8-44B9-AD9C-0DC77AF74CF7}">
      <dgm:prSet phldrT="[Texte]" custT="1"/>
      <dgm:spPr>
        <a:solidFill>
          <a:srgbClr val="FF0000"/>
        </a:solidFill>
      </dgm:spPr>
      <dgm:t>
        <a:bodyPr/>
        <a:lstStyle/>
        <a:p>
          <a:r>
            <a:rPr lang="fr-FR" sz="1400">
              <a:latin typeface="Verdana"/>
              <a:ea typeface="Verdana"/>
            </a:rPr>
            <a:t>Données relatives au secret professionnel</a:t>
          </a:r>
        </a:p>
      </dgm:t>
    </dgm:pt>
    <dgm:pt modelId="{C4546FE0-D713-442F-B859-FBE0A335D4B2}" type="parTrans" cxnId="{C88ECD21-3C9F-4054-B9CA-51C10FD4CFB0}">
      <dgm:prSet/>
      <dgm:spPr/>
      <dgm:t>
        <a:bodyPr/>
        <a:lstStyle/>
        <a:p>
          <a:endParaRPr lang="fr-FR"/>
        </a:p>
      </dgm:t>
    </dgm:pt>
    <dgm:pt modelId="{F2F9EAA3-04BA-4650-A873-139A16076172}" type="sibTrans" cxnId="{C88ECD21-3C9F-4054-B9CA-51C10FD4CFB0}">
      <dgm:prSet/>
      <dgm:spPr/>
      <dgm:t>
        <a:bodyPr/>
        <a:lstStyle/>
        <a:p>
          <a:endParaRPr lang="fr-FR"/>
        </a:p>
      </dgm:t>
    </dgm:pt>
    <dgm:pt modelId="{2C76B0D4-FC2A-47B6-A883-B2BF8650464E}">
      <dgm:prSet phldrT="[Texte]" custT="1"/>
      <dgm:spPr>
        <a:solidFill>
          <a:srgbClr val="D78029"/>
        </a:solidFill>
      </dgm:spPr>
      <dgm:t>
        <a:bodyPr/>
        <a:lstStyle/>
        <a:p>
          <a:r>
            <a:rPr lang="fr-FR" sz="1400">
              <a:latin typeface="Verdana"/>
              <a:ea typeface="Verdana"/>
            </a:rPr>
            <a:t>Données à caractère personnel</a:t>
          </a:r>
        </a:p>
      </dgm:t>
    </dgm:pt>
    <dgm:pt modelId="{116F4198-39DE-4585-8456-45F682161129}" type="parTrans" cxnId="{760C9CF7-325E-4C89-BE84-BED85A133CD9}">
      <dgm:prSet/>
      <dgm:spPr/>
      <dgm:t>
        <a:bodyPr/>
        <a:lstStyle/>
        <a:p>
          <a:endParaRPr lang="fr-FR"/>
        </a:p>
      </dgm:t>
    </dgm:pt>
    <dgm:pt modelId="{FD8E3615-4CCA-4563-B690-4DC414D8CA3F}" type="sibTrans" cxnId="{760C9CF7-325E-4C89-BE84-BED85A133CD9}">
      <dgm:prSet/>
      <dgm:spPr/>
      <dgm:t>
        <a:bodyPr/>
        <a:lstStyle/>
        <a:p>
          <a:endParaRPr lang="fr-FR"/>
        </a:p>
      </dgm:t>
    </dgm:pt>
    <dgm:pt modelId="{12104C23-C2AC-46CB-B0D3-2646BA36C212}">
      <dgm:prSet phldrT="[Texte]" custT="1"/>
      <dgm:spPr>
        <a:solidFill>
          <a:srgbClr val="D78029"/>
        </a:solidFill>
      </dgm:spPr>
      <dgm:t>
        <a:bodyPr/>
        <a:lstStyle/>
        <a:p>
          <a:r>
            <a:rPr lang="fr-FR" sz="1400">
              <a:latin typeface="Verdana"/>
              <a:ea typeface="Verdana"/>
            </a:rPr>
            <a:t>Données provenant d’un tiers</a:t>
          </a:r>
        </a:p>
      </dgm:t>
    </dgm:pt>
    <dgm:pt modelId="{F4C949FA-1C43-4E47-8CB0-A7DC93F2BAA5}" type="parTrans" cxnId="{277279E0-9220-42BF-A1FE-82BA705BC04F}">
      <dgm:prSet/>
      <dgm:spPr/>
      <dgm:t>
        <a:bodyPr/>
        <a:lstStyle/>
        <a:p>
          <a:endParaRPr lang="fr-FR"/>
        </a:p>
      </dgm:t>
    </dgm:pt>
    <dgm:pt modelId="{25056A71-0537-4585-998C-C9EAED40CD6A}" type="sibTrans" cxnId="{277279E0-9220-42BF-A1FE-82BA705BC04F}">
      <dgm:prSet/>
      <dgm:spPr/>
      <dgm:t>
        <a:bodyPr/>
        <a:lstStyle/>
        <a:p>
          <a:endParaRPr lang="fr-FR"/>
        </a:p>
      </dgm:t>
    </dgm:pt>
    <dgm:pt modelId="{8235281A-5D1C-491B-B2B2-D87B589159E8}" type="pres">
      <dgm:prSet presAssocID="{777F4341-52B9-42E5-9C64-997AE3174A73}" presName="linear" presStyleCnt="0">
        <dgm:presLayoutVars>
          <dgm:dir/>
          <dgm:resizeHandles val="exact"/>
        </dgm:presLayoutVars>
      </dgm:prSet>
      <dgm:spPr/>
    </dgm:pt>
    <dgm:pt modelId="{225F179B-721B-4269-AA5A-5332EA5972C6}" type="pres">
      <dgm:prSet presAssocID="{FE757B32-3E51-4A9E-853F-CD503A9F85A2}" presName="comp" presStyleCnt="0"/>
      <dgm:spPr/>
    </dgm:pt>
    <dgm:pt modelId="{47F471C0-C2CB-4CF0-B3CD-988C7D8D9233}" type="pres">
      <dgm:prSet presAssocID="{FE757B32-3E51-4A9E-853F-CD503A9F85A2}" presName="box" presStyleLbl="node1" presStyleIdx="0" presStyleCnt="3" custScaleY="102953" custLinFactNeighborX="-11181" custLinFactNeighborY="34"/>
      <dgm:spPr/>
    </dgm:pt>
    <dgm:pt modelId="{89AEF0D1-E80D-4F4F-BD07-2B4A10B73A85}" type="pres">
      <dgm:prSet presAssocID="{FE757B32-3E51-4A9E-853F-CD503A9F85A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BD2DCC23-2A15-4E00-922A-066F48A55ED8}" type="pres">
      <dgm:prSet presAssocID="{FE757B32-3E51-4A9E-853F-CD503A9F85A2}" presName="text" presStyleLbl="node1" presStyleIdx="0" presStyleCnt="3">
        <dgm:presLayoutVars>
          <dgm:bulletEnabled val="1"/>
        </dgm:presLayoutVars>
      </dgm:prSet>
      <dgm:spPr/>
    </dgm:pt>
    <dgm:pt modelId="{960308E3-6592-482B-8B84-16FF0A2B174A}" type="pres">
      <dgm:prSet presAssocID="{EAC5639E-6915-436E-A42A-7B0BFD9DE6D2}" presName="spacer" presStyleCnt="0"/>
      <dgm:spPr/>
    </dgm:pt>
    <dgm:pt modelId="{D9EF15F4-1FB5-4823-8BDC-5DDE68E3C6FF}" type="pres">
      <dgm:prSet presAssocID="{4B98EBEE-D69F-4386-BD97-D04B5F6550AA}" presName="comp" presStyleCnt="0"/>
      <dgm:spPr/>
    </dgm:pt>
    <dgm:pt modelId="{689AE973-9DC8-4968-89DB-0EAE68E9F1EC}" type="pres">
      <dgm:prSet presAssocID="{4B98EBEE-D69F-4386-BD97-D04B5F6550AA}" presName="box" presStyleLbl="node1" presStyleIdx="1" presStyleCnt="3"/>
      <dgm:spPr/>
    </dgm:pt>
    <dgm:pt modelId="{51118EE6-9553-4CC0-8352-13AEBE4DD32B}" type="pres">
      <dgm:prSet presAssocID="{4B98EBEE-D69F-4386-BD97-D04B5F6550AA}"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45941851-71D3-4A58-896E-9F1BB99D206A}" type="pres">
      <dgm:prSet presAssocID="{4B98EBEE-D69F-4386-BD97-D04B5F6550AA}" presName="text" presStyleLbl="node1" presStyleIdx="1" presStyleCnt="3">
        <dgm:presLayoutVars>
          <dgm:bulletEnabled val="1"/>
        </dgm:presLayoutVars>
      </dgm:prSet>
      <dgm:spPr/>
    </dgm:pt>
    <dgm:pt modelId="{80448EF4-087C-4B25-8722-66A36819CCB6}" type="pres">
      <dgm:prSet presAssocID="{404DAD0F-DB48-4999-9244-944CAB7AAEDF}" presName="spacer" presStyleCnt="0"/>
      <dgm:spPr/>
    </dgm:pt>
    <dgm:pt modelId="{DA3C6E86-7EFD-466D-90DD-28BACC812BF8}" type="pres">
      <dgm:prSet presAssocID="{3EADECBA-8E3E-479C-9EB0-784DEC7E2A20}" presName="comp" presStyleCnt="0"/>
      <dgm:spPr/>
    </dgm:pt>
    <dgm:pt modelId="{84A9C712-96D0-45BF-8BB1-F14EEBD22779}" type="pres">
      <dgm:prSet presAssocID="{3EADECBA-8E3E-479C-9EB0-784DEC7E2A20}" presName="box" presStyleLbl="node1" presStyleIdx="2" presStyleCnt="3"/>
      <dgm:spPr/>
    </dgm:pt>
    <dgm:pt modelId="{2257D5D1-C9B2-4B5F-96EE-3AC9F7A4C200}" type="pres">
      <dgm:prSet presAssocID="{3EADECBA-8E3E-479C-9EB0-784DEC7E2A2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428C655-665C-4870-AF6A-45ECAA4A1780}" type="pres">
      <dgm:prSet presAssocID="{3EADECBA-8E3E-479C-9EB0-784DEC7E2A20}" presName="text" presStyleLbl="node1" presStyleIdx="2" presStyleCnt="3">
        <dgm:presLayoutVars>
          <dgm:bulletEnabled val="1"/>
        </dgm:presLayoutVars>
      </dgm:prSet>
      <dgm:spPr/>
    </dgm:pt>
  </dgm:ptLst>
  <dgm:cxnLst>
    <dgm:cxn modelId="{CA681B03-80C7-4722-ABF6-6BF6A48FDE04}" type="presOf" srcId="{3EADECBA-8E3E-479C-9EB0-784DEC7E2A20}" destId="{84A9C712-96D0-45BF-8BB1-F14EEBD22779}" srcOrd="0" destOrd="0" presId="urn:microsoft.com/office/officeart/2005/8/layout/vList4"/>
    <dgm:cxn modelId="{09B56903-26B3-4F32-9383-E40D3C406EF2}" type="presOf" srcId="{12104C23-C2AC-46CB-B0D3-2646BA36C212}" destId="{45941851-71D3-4A58-896E-9F1BB99D206A}" srcOrd="1" destOrd="4" presId="urn:microsoft.com/office/officeart/2005/8/layout/vList4"/>
    <dgm:cxn modelId="{37F9FC08-363F-422D-916B-9BE3407BE060}" srcId="{3EADECBA-8E3E-479C-9EB0-784DEC7E2A20}" destId="{7740C996-344F-496D-A66F-284B8F37F6C6}" srcOrd="0" destOrd="0" parTransId="{227EEE53-666B-4F18-A22A-1C618E7002F8}" sibTransId="{9926175F-C6FC-4653-BECC-D50D12B7C331}"/>
    <dgm:cxn modelId="{A9BA3809-359C-4C9A-BBFA-688DFB520C17}" type="presOf" srcId="{A0C883FB-CE18-4487-9A30-E75BB5DD30CD}" destId="{84A9C712-96D0-45BF-8BB1-F14EEBD22779}" srcOrd="0" destOrd="2" presId="urn:microsoft.com/office/officeart/2005/8/layout/vList4"/>
    <dgm:cxn modelId="{2676790D-7B66-4DF9-8B38-7049180A04A1}" srcId="{4B98EBEE-D69F-4386-BD97-D04B5F6550AA}" destId="{FF1F0FEC-B60C-4854-ABD6-49C8BE294949}" srcOrd="0" destOrd="0" parTransId="{28A6FF1D-AB23-45AB-A981-4D62E4D2750A}" sibTransId="{4E6A739B-2768-4AAD-BF1F-AF869928B970}"/>
    <dgm:cxn modelId="{4501E115-6E34-4849-AA13-C91A296DEF57}" srcId="{777F4341-52B9-42E5-9C64-997AE3174A73}" destId="{3EADECBA-8E3E-479C-9EB0-784DEC7E2A20}" srcOrd="2" destOrd="0" parTransId="{E29C9136-5DC4-4A31-AF4E-5962EB48AA53}" sibTransId="{F57BF4B7-838D-4C74-8120-D02BCCA62F01}"/>
    <dgm:cxn modelId="{C88ECD21-3C9F-4054-B9CA-51C10FD4CFB0}" srcId="{FE757B32-3E51-4A9E-853F-CD503A9F85A2}" destId="{EC5DF3D7-D0B8-44B9-AD9C-0DC77AF74CF7}" srcOrd="3" destOrd="0" parTransId="{C4546FE0-D713-442F-B859-FBE0A335D4B2}" sibTransId="{F2F9EAA3-04BA-4650-A873-139A16076172}"/>
    <dgm:cxn modelId="{BF1CC32C-207B-4E0E-8F1C-9C74A5887110}" srcId="{3EADECBA-8E3E-479C-9EB0-784DEC7E2A20}" destId="{A0C883FB-CE18-4487-9A30-E75BB5DD30CD}" srcOrd="1" destOrd="0" parTransId="{98741ED8-1DE3-4B47-9724-F1D7C4059C86}" sibTransId="{CEC14B32-4372-4748-B6AF-06996D11E46D}"/>
    <dgm:cxn modelId="{87D46339-E6B8-49C1-AD0A-456D9C6F4ED0}" type="presOf" srcId="{EC5DF3D7-D0B8-44B9-AD9C-0DC77AF74CF7}" destId="{BD2DCC23-2A15-4E00-922A-066F48A55ED8}" srcOrd="1" destOrd="4" presId="urn:microsoft.com/office/officeart/2005/8/layout/vList4"/>
    <dgm:cxn modelId="{0C7E8E3E-7805-4A76-B053-FBC85E69D26B}" type="presOf" srcId="{A6E0DA88-8681-4E8B-AA21-17589CFB627B}" destId="{BD2DCC23-2A15-4E00-922A-066F48A55ED8}" srcOrd="1" destOrd="3" presId="urn:microsoft.com/office/officeart/2005/8/layout/vList4"/>
    <dgm:cxn modelId="{730B9464-A996-4DF0-B949-D5EC4F5F9C0C}" type="presOf" srcId="{553A7FB8-DDCF-45D3-BCC8-17558438E6FD}" destId="{BD2DCC23-2A15-4E00-922A-066F48A55ED8}" srcOrd="1" destOrd="2" presId="urn:microsoft.com/office/officeart/2005/8/layout/vList4"/>
    <dgm:cxn modelId="{81BD8B45-0497-49B8-AD94-D0DF9414756E}" type="presOf" srcId="{4B98EBEE-D69F-4386-BD97-D04B5F6550AA}" destId="{689AE973-9DC8-4968-89DB-0EAE68E9F1EC}" srcOrd="0" destOrd="0" presId="urn:microsoft.com/office/officeart/2005/8/layout/vList4"/>
    <dgm:cxn modelId="{103D6C70-32FF-444C-81FA-A229E1BE27DC}" type="presOf" srcId="{C8D09FA3-6BFE-4285-B79D-51E98CFBCC80}" destId="{BD2DCC23-2A15-4E00-922A-066F48A55ED8}" srcOrd="1" destOrd="1" presId="urn:microsoft.com/office/officeart/2005/8/layout/vList4"/>
    <dgm:cxn modelId="{9843B258-9B46-4AF4-85C7-C0A71EDF89DD}" type="presOf" srcId="{3EADECBA-8E3E-479C-9EB0-784DEC7E2A20}" destId="{A428C655-665C-4870-AF6A-45ECAA4A1780}" srcOrd="1" destOrd="0" presId="urn:microsoft.com/office/officeart/2005/8/layout/vList4"/>
    <dgm:cxn modelId="{AC85757A-4225-4E95-8393-A9A3E172A0F3}" type="presOf" srcId="{12104C23-C2AC-46CB-B0D3-2646BA36C212}" destId="{689AE973-9DC8-4968-89DB-0EAE68E9F1EC}" srcOrd="0" destOrd="4" presId="urn:microsoft.com/office/officeart/2005/8/layout/vList4"/>
    <dgm:cxn modelId="{A662C880-539C-4C5A-A752-C469BCDB06F4}" type="presOf" srcId="{7740C996-344F-496D-A66F-284B8F37F6C6}" destId="{84A9C712-96D0-45BF-8BB1-F14EEBD22779}" srcOrd="0" destOrd="1" presId="urn:microsoft.com/office/officeart/2005/8/layout/vList4"/>
    <dgm:cxn modelId="{5C6F9985-DD05-4B8D-BD48-28460258F915}" srcId="{FE757B32-3E51-4A9E-853F-CD503A9F85A2}" destId="{553A7FB8-DDCF-45D3-BCC8-17558438E6FD}" srcOrd="1" destOrd="0" parTransId="{8A8568FD-940A-4943-9F47-603D01837DDE}" sibTransId="{D5643253-3239-46B7-95BC-604CD202C8E4}"/>
    <dgm:cxn modelId="{D2D67587-2840-4283-A168-C22880AB3DBD}" type="presOf" srcId="{2C76B0D4-FC2A-47B6-A883-B2BF8650464E}" destId="{45941851-71D3-4A58-896E-9F1BB99D206A}" srcOrd="1" destOrd="3" presId="urn:microsoft.com/office/officeart/2005/8/layout/vList4"/>
    <dgm:cxn modelId="{69950588-099E-4C43-A12C-BD800A2AED96}" srcId="{FE757B32-3E51-4A9E-853F-CD503A9F85A2}" destId="{A6E0DA88-8681-4E8B-AA21-17589CFB627B}" srcOrd="2" destOrd="0" parTransId="{E11900DE-A4D7-4D6A-8DE9-FF4903E79337}" sibTransId="{93EB0173-C3E3-46BB-8D75-383C6EF03096}"/>
    <dgm:cxn modelId="{E69FF590-8C2B-487D-A5EA-FA2F20D10AD3}" type="presOf" srcId="{EB7B2F1F-7DF9-4CA4-A198-884C734906B0}" destId="{45941851-71D3-4A58-896E-9F1BB99D206A}" srcOrd="1" destOrd="2" presId="urn:microsoft.com/office/officeart/2005/8/layout/vList4"/>
    <dgm:cxn modelId="{9AF4D59A-A17F-4957-B6BD-7C6FB836D148}" type="presOf" srcId="{4B98EBEE-D69F-4386-BD97-D04B5F6550AA}" destId="{45941851-71D3-4A58-896E-9F1BB99D206A}" srcOrd="1" destOrd="0" presId="urn:microsoft.com/office/officeart/2005/8/layout/vList4"/>
    <dgm:cxn modelId="{CE5C8EA4-0B2A-42A3-A9DE-07D393152346}" type="presOf" srcId="{FF1F0FEC-B60C-4854-ABD6-49C8BE294949}" destId="{45941851-71D3-4A58-896E-9F1BB99D206A}" srcOrd="1" destOrd="1" presId="urn:microsoft.com/office/officeart/2005/8/layout/vList4"/>
    <dgm:cxn modelId="{A33EF7A4-8D2F-411A-83DD-FDAD29F10557}" type="presOf" srcId="{EC5DF3D7-D0B8-44B9-AD9C-0DC77AF74CF7}" destId="{47F471C0-C2CB-4CF0-B3CD-988C7D8D9233}" srcOrd="0" destOrd="4" presId="urn:microsoft.com/office/officeart/2005/8/layout/vList4"/>
    <dgm:cxn modelId="{C2356DAC-3D48-47C4-B962-3A16BCF1E064}" type="presOf" srcId="{7740C996-344F-496D-A66F-284B8F37F6C6}" destId="{A428C655-665C-4870-AF6A-45ECAA4A1780}" srcOrd="1" destOrd="1" presId="urn:microsoft.com/office/officeart/2005/8/layout/vList4"/>
    <dgm:cxn modelId="{4C8C45B0-F74B-40F6-8C8E-9FB987AA037F}" srcId="{777F4341-52B9-42E5-9C64-997AE3174A73}" destId="{FE757B32-3E51-4A9E-853F-CD503A9F85A2}" srcOrd="0" destOrd="0" parTransId="{66B64916-4D14-42D7-A7E3-6B7A5D247413}" sibTransId="{EAC5639E-6915-436E-A42A-7B0BFD9DE6D2}"/>
    <dgm:cxn modelId="{B1E43BB3-520F-4960-A843-89C9F56074AD}" type="presOf" srcId="{C8D09FA3-6BFE-4285-B79D-51E98CFBCC80}" destId="{47F471C0-C2CB-4CF0-B3CD-988C7D8D9233}" srcOrd="0" destOrd="1" presId="urn:microsoft.com/office/officeart/2005/8/layout/vList4"/>
    <dgm:cxn modelId="{17771DC0-0171-43AE-B267-611BEC4E5230}" type="presOf" srcId="{2C76B0D4-FC2A-47B6-A883-B2BF8650464E}" destId="{689AE973-9DC8-4968-89DB-0EAE68E9F1EC}" srcOrd="0" destOrd="3" presId="urn:microsoft.com/office/officeart/2005/8/layout/vList4"/>
    <dgm:cxn modelId="{6F0A6CCA-65BA-4FC7-9981-0B2BD42A4CDF}" type="presOf" srcId="{777F4341-52B9-42E5-9C64-997AE3174A73}" destId="{8235281A-5D1C-491B-B2B2-D87B589159E8}" srcOrd="0" destOrd="0" presId="urn:microsoft.com/office/officeart/2005/8/layout/vList4"/>
    <dgm:cxn modelId="{956FE6CE-E18C-4246-B293-CDC46E5671A7}" srcId="{FE757B32-3E51-4A9E-853F-CD503A9F85A2}" destId="{C8D09FA3-6BFE-4285-B79D-51E98CFBCC80}" srcOrd="0" destOrd="0" parTransId="{67E44B66-016A-4BF1-B4F4-889A8FA56741}" sibTransId="{BFB1BA0F-752B-405E-B677-A8C996E5EA65}"/>
    <dgm:cxn modelId="{51446ED2-7C33-4C51-BBA6-FE9AB05781AF}" type="presOf" srcId="{553A7FB8-DDCF-45D3-BCC8-17558438E6FD}" destId="{47F471C0-C2CB-4CF0-B3CD-988C7D8D9233}" srcOrd="0" destOrd="2" presId="urn:microsoft.com/office/officeart/2005/8/layout/vList4"/>
    <dgm:cxn modelId="{960804D6-8AC6-4CA0-92B9-9D037AD74208}" type="presOf" srcId="{FF1F0FEC-B60C-4854-ABD6-49C8BE294949}" destId="{689AE973-9DC8-4968-89DB-0EAE68E9F1EC}" srcOrd="0" destOrd="1" presId="urn:microsoft.com/office/officeart/2005/8/layout/vList4"/>
    <dgm:cxn modelId="{277279E0-9220-42BF-A1FE-82BA705BC04F}" srcId="{4B98EBEE-D69F-4386-BD97-D04B5F6550AA}" destId="{12104C23-C2AC-46CB-B0D3-2646BA36C212}" srcOrd="3" destOrd="0" parTransId="{F4C949FA-1C43-4E47-8CB0-A7DC93F2BAA5}" sibTransId="{25056A71-0537-4585-998C-C9EAED40CD6A}"/>
    <dgm:cxn modelId="{4F252BE2-11C1-4446-9E42-D8D00D20613C}" type="presOf" srcId="{EB7B2F1F-7DF9-4CA4-A198-884C734906B0}" destId="{689AE973-9DC8-4968-89DB-0EAE68E9F1EC}" srcOrd="0" destOrd="2" presId="urn:microsoft.com/office/officeart/2005/8/layout/vList4"/>
    <dgm:cxn modelId="{D76532E2-4511-4CAA-A676-CF49567C972C}" srcId="{777F4341-52B9-42E5-9C64-997AE3174A73}" destId="{4B98EBEE-D69F-4386-BD97-D04B5F6550AA}" srcOrd="1" destOrd="0" parTransId="{5C8F5540-0B7B-48C3-8412-F7FA9D197DDB}" sibTransId="{404DAD0F-DB48-4999-9244-944CAB7AAEDF}"/>
    <dgm:cxn modelId="{A5AFA4E9-44C9-4F0F-B0E5-85D57C764AD7}" type="presOf" srcId="{FE757B32-3E51-4A9E-853F-CD503A9F85A2}" destId="{BD2DCC23-2A15-4E00-922A-066F48A55ED8}" srcOrd="1" destOrd="0" presId="urn:microsoft.com/office/officeart/2005/8/layout/vList4"/>
    <dgm:cxn modelId="{5247EEEB-C5E7-4E18-A909-15B731DD3C33}" type="presOf" srcId="{A0C883FB-CE18-4487-9A30-E75BB5DD30CD}" destId="{A428C655-665C-4870-AF6A-45ECAA4A1780}" srcOrd="1" destOrd="2" presId="urn:microsoft.com/office/officeart/2005/8/layout/vList4"/>
    <dgm:cxn modelId="{BE0D47F2-5857-4C33-A556-E4AAB93A5B5F}" type="presOf" srcId="{A6E0DA88-8681-4E8B-AA21-17589CFB627B}" destId="{47F471C0-C2CB-4CF0-B3CD-988C7D8D9233}" srcOrd="0" destOrd="3" presId="urn:microsoft.com/office/officeart/2005/8/layout/vList4"/>
    <dgm:cxn modelId="{C2FA54F2-9BDF-49F7-B83F-2133D12D6344}" type="presOf" srcId="{FE757B32-3E51-4A9E-853F-CD503A9F85A2}" destId="{47F471C0-C2CB-4CF0-B3CD-988C7D8D9233}" srcOrd="0" destOrd="0" presId="urn:microsoft.com/office/officeart/2005/8/layout/vList4"/>
    <dgm:cxn modelId="{760C9CF7-325E-4C89-BE84-BED85A133CD9}" srcId="{4B98EBEE-D69F-4386-BD97-D04B5F6550AA}" destId="{2C76B0D4-FC2A-47B6-A883-B2BF8650464E}" srcOrd="2" destOrd="0" parTransId="{116F4198-39DE-4585-8456-45F682161129}" sibTransId="{FD8E3615-4CCA-4563-B690-4DC414D8CA3F}"/>
    <dgm:cxn modelId="{0AD85CFF-AE61-4B01-AE80-F1484CD3E049}" srcId="{4B98EBEE-D69F-4386-BD97-D04B5F6550AA}" destId="{EB7B2F1F-7DF9-4CA4-A198-884C734906B0}" srcOrd="1" destOrd="0" parTransId="{F854BF7D-8C1D-4309-827A-7C013144D1DF}" sibTransId="{70B01AD5-8D49-4CEF-891A-C39AD32AA722}"/>
    <dgm:cxn modelId="{61DE77A9-7AEC-4ADF-AA79-8E66C0562DE3}" type="presParOf" srcId="{8235281A-5D1C-491B-B2B2-D87B589159E8}" destId="{225F179B-721B-4269-AA5A-5332EA5972C6}" srcOrd="0" destOrd="0" presId="urn:microsoft.com/office/officeart/2005/8/layout/vList4"/>
    <dgm:cxn modelId="{0CB7DEF6-54C7-4E60-AA38-57EC7C30497B}" type="presParOf" srcId="{225F179B-721B-4269-AA5A-5332EA5972C6}" destId="{47F471C0-C2CB-4CF0-B3CD-988C7D8D9233}" srcOrd="0" destOrd="0" presId="urn:microsoft.com/office/officeart/2005/8/layout/vList4"/>
    <dgm:cxn modelId="{82D95209-116B-4449-B286-158D2AB319CD}" type="presParOf" srcId="{225F179B-721B-4269-AA5A-5332EA5972C6}" destId="{89AEF0D1-E80D-4F4F-BD07-2B4A10B73A85}" srcOrd="1" destOrd="0" presId="urn:microsoft.com/office/officeart/2005/8/layout/vList4"/>
    <dgm:cxn modelId="{990C4462-4E44-4A26-909F-6532C30E4339}" type="presParOf" srcId="{225F179B-721B-4269-AA5A-5332EA5972C6}" destId="{BD2DCC23-2A15-4E00-922A-066F48A55ED8}" srcOrd="2" destOrd="0" presId="urn:microsoft.com/office/officeart/2005/8/layout/vList4"/>
    <dgm:cxn modelId="{564A3DE5-2A7B-44DE-BD22-DB314FEF2ED0}" type="presParOf" srcId="{8235281A-5D1C-491B-B2B2-D87B589159E8}" destId="{960308E3-6592-482B-8B84-16FF0A2B174A}" srcOrd="1" destOrd="0" presId="urn:microsoft.com/office/officeart/2005/8/layout/vList4"/>
    <dgm:cxn modelId="{3BFB5F16-1A50-4643-B766-3AB990726DE2}" type="presParOf" srcId="{8235281A-5D1C-491B-B2B2-D87B589159E8}" destId="{D9EF15F4-1FB5-4823-8BDC-5DDE68E3C6FF}" srcOrd="2" destOrd="0" presId="urn:microsoft.com/office/officeart/2005/8/layout/vList4"/>
    <dgm:cxn modelId="{26552F2E-0991-446E-A512-7B4161DA299E}" type="presParOf" srcId="{D9EF15F4-1FB5-4823-8BDC-5DDE68E3C6FF}" destId="{689AE973-9DC8-4968-89DB-0EAE68E9F1EC}" srcOrd="0" destOrd="0" presId="urn:microsoft.com/office/officeart/2005/8/layout/vList4"/>
    <dgm:cxn modelId="{42692AA9-231D-4F5F-A450-F0FF80251ED4}" type="presParOf" srcId="{D9EF15F4-1FB5-4823-8BDC-5DDE68E3C6FF}" destId="{51118EE6-9553-4CC0-8352-13AEBE4DD32B}" srcOrd="1" destOrd="0" presId="urn:microsoft.com/office/officeart/2005/8/layout/vList4"/>
    <dgm:cxn modelId="{76B7153F-4795-49AC-B56D-1105FB2A9A12}" type="presParOf" srcId="{D9EF15F4-1FB5-4823-8BDC-5DDE68E3C6FF}" destId="{45941851-71D3-4A58-896E-9F1BB99D206A}" srcOrd="2" destOrd="0" presId="urn:microsoft.com/office/officeart/2005/8/layout/vList4"/>
    <dgm:cxn modelId="{4B21757F-8FA0-4B4F-85D9-ADCCFCC73A2A}" type="presParOf" srcId="{8235281A-5D1C-491B-B2B2-D87B589159E8}" destId="{80448EF4-087C-4B25-8722-66A36819CCB6}" srcOrd="3" destOrd="0" presId="urn:microsoft.com/office/officeart/2005/8/layout/vList4"/>
    <dgm:cxn modelId="{851CD5D3-CB36-4444-A530-39AF79EB4A01}" type="presParOf" srcId="{8235281A-5D1C-491B-B2B2-D87B589159E8}" destId="{DA3C6E86-7EFD-466D-90DD-28BACC812BF8}" srcOrd="4" destOrd="0" presId="urn:microsoft.com/office/officeart/2005/8/layout/vList4"/>
    <dgm:cxn modelId="{48B8075A-2AF0-4FA0-B981-342E6EFCACCE}" type="presParOf" srcId="{DA3C6E86-7EFD-466D-90DD-28BACC812BF8}" destId="{84A9C712-96D0-45BF-8BB1-F14EEBD22779}" srcOrd="0" destOrd="0" presId="urn:microsoft.com/office/officeart/2005/8/layout/vList4"/>
    <dgm:cxn modelId="{0EFBA8AD-4F8D-48D9-9679-B0804E3C140A}" type="presParOf" srcId="{DA3C6E86-7EFD-466D-90DD-28BACC812BF8}" destId="{2257D5D1-C9B2-4B5F-96EE-3AC9F7A4C200}" srcOrd="1" destOrd="0" presId="urn:microsoft.com/office/officeart/2005/8/layout/vList4"/>
    <dgm:cxn modelId="{87DDACD9-8729-42BB-A8BC-21ED12E28129}" type="presParOf" srcId="{DA3C6E86-7EFD-466D-90DD-28BACC812BF8}" destId="{A428C655-665C-4870-AF6A-45ECAA4A178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520BDA-4961-4C17-AC79-EAAF0BB943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094D8708-F718-44CF-BB0C-EA3B6A048F21}">
      <dgm:prSet phldrT="[Texte]" custT="1"/>
      <dgm:spPr/>
      <dgm:t>
        <a:bodyPr/>
        <a:lstStyle/>
        <a:p>
          <a:pPr>
            <a:buFontTx/>
            <a:buChar char="-"/>
          </a:pPr>
          <a:r>
            <a:rPr lang="fr-FR" sz="1600" b="1">
              <a:latin typeface="Verdana"/>
              <a:ea typeface="Verdana"/>
            </a:rPr>
            <a:t>Sensibiliser à la protection des données</a:t>
          </a:r>
          <a:endParaRPr lang="fr-FR" sz="1600">
            <a:latin typeface="Verdana"/>
            <a:ea typeface="Verdana"/>
          </a:endParaRPr>
        </a:p>
      </dgm:t>
    </dgm:pt>
    <dgm:pt modelId="{59883564-915E-47EF-BF85-95998702D703}" type="parTrans" cxnId="{9B127046-4304-41CE-BD5A-2586D18C2098}">
      <dgm:prSet/>
      <dgm:spPr/>
      <dgm:t>
        <a:bodyPr/>
        <a:lstStyle/>
        <a:p>
          <a:endParaRPr lang="fr-FR" sz="1600"/>
        </a:p>
      </dgm:t>
    </dgm:pt>
    <dgm:pt modelId="{097B114C-A027-4F72-819A-DB52A35573D0}" type="sibTrans" cxnId="{9B127046-4304-41CE-BD5A-2586D18C2098}">
      <dgm:prSet/>
      <dgm:spPr/>
      <dgm:t>
        <a:bodyPr/>
        <a:lstStyle/>
        <a:p>
          <a:endParaRPr lang="fr-FR" sz="1600"/>
        </a:p>
      </dgm:t>
    </dgm:pt>
    <dgm:pt modelId="{0951389C-EF0D-47C2-96C7-B67CF76D3A22}">
      <dgm:prSet phldrT="[Texte]" custT="1"/>
      <dgm:spPr/>
      <dgm:t>
        <a:bodyPr/>
        <a:lstStyle/>
        <a:p>
          <a:pPr algn="ctr">
            <a:buFontTx/>
            <a:buNone/>
          </a:pPr>
          <a:endParaRPr lang="fr-FR" sz="1400">
            <a:latin typeface="Verdana"/>
            <a:ea typeface="Verdana"/>
          </a:endParaRPr>
        </a:p>
      </dgm:t>
    </dgm:pt>
    <dgm:pt modelId="{A1A5F8A0-C9EC-44CF-937A-3CC34E446E55}" type="parTrans" cxnId="{F31723D6-40B5-4A25-99D8-B86D931B5817}">
      <dgm:prSet/>
      <dgm:spPr/>
      <dgm:t>
        <a:bodyPr/>
        <a:lstStyle/>
        <a:p>
          <a:endParaRPr lang="fr-FR" sz="1600"/>
        </a:p>
      </dgm:t>
    </dgm:pt>
    <dgm:pt modelId="{54E235F5-C26F-4785-8301-D4235EA45011}" type="sibTrans" cxnId="{F31723D6-40B5-4A25-99D8-B86D931B5817}">
      <dgm:prSet/>
      <dgm:spPr/>
      <dgm:t>
        <a:bodyPr/>
        <a:lstStyle/>
        <a:p>
          <a:endParaRPr lang="fr-FR" sz="1600"/>
        </a:p>
      </dgm:t>
    </dgm:pt>
    <dgm:pt modelId="{6422E10E-81A3-4B53-970F-018D89D9CDB2}">
      <dgm:prSet phldrT="[Texte]" custT="1"/>
      <dgm:spPr>
        <a:solidFill>
          <a:schemeClr val="accent4"/>
        </a:solidFill>
        <a:ln>
          <a:solidFill>
            <a:schemeClr val="accent4"/>
          </a:solidFill>
        </a:ln>
      </dgm:spPr>
      <dgm:t>
        <a:bodyPr/>
        <a:lstStyle/>
        <a:p>
          <a:pPr>
            <a:buFontTx/>
            <a:buChar char="-"/>
          </a:pPr>
          <a:r>
            <a:rPr lang="fr-FR" sz="1600" b="1">
              <a:latin typeface="Verdana"/>
              <a:ea typeface="Verdana"/>
            </a:rPr>
            <a:t>Encourager la coordination entre les acteurs</a:t>
          </a:r>
          <a:endParaRPr lang="fr-FR" sz="1600">
            <a:latin typeface="Verdana"/>
            <a:ea typeface="Verdana"/>
          </a:endParaRPr>
        </a:p>
      </dgm:t>
    </dgm:pt>
    <dgm:pt modelId="{D079D10D-4A28-4982-9C0A-523866DC8AA5}" type="parTrans" cxnId="{0A5B76DA-E22A-4002-A3F0-A61E0BB4A3EA}">
      <dgm:prSet/>
      <dgm:spPr/>
      <dgm:t>
        <a:bodyPr/>
        <a:lstStyle/>
        <a:p>
          <a:endParaRPr lang="fr-FR" sz="1600"/>
        </a:p>
      </dgm:t>
    </dgm:pt>
    <dgm:pt modelId="{D454178D-FC41-4958-8A89-2E4D5C175C82}" type="sibTrans" cxnId="{0A5B76DA-E22A-4002-A3F0-A61E0BB4A3EA}">
      <dgm:prSet/>
      <dgm:spPr/>
      <dgm:t>
        <a:bodyPr/>
        <a:lstStyle/>
        <a:p>
          <a:endParaRPr lang="fr-FR" sz="1600"/>
        </a:p>
      </dgm:t>
    </dgm:pt>
    <dgm:pt modelId="{51B57AB4-2C01-46E6-A21B-8909B80F211D}">
      <dgm:prSet phldrT="[Texte]" custT="1"/>
      <dgm:spPr>
        <a:solidFill>
          <a:schemeClr val="accent3"/>
        </a:solidFill>
        <a:ln>
          <a:solidFill>
            <a:schemeClr val="accent3"/>
          </a:solidFill>
        </a:ln>
      </dgm:spPr>
      <dgm:t>
        <a:bodyPr/>
        <a:lstStyle/>
        <a:p>
          <a:r>
            <a:rPr lang="fr-FR" sz="1600" b="1">
              <a:latin typeface="Verdana"/>
              <a:ea typeface="Verdana"/>
            </a:rPr>
            <a:t>Intégrer le RGPD dans la validation des thèses</a:t>
          </a:r>
          <a:endParaRPr lang="fr-FR" sz="1600">
            <a:latin typeface="Verdana"/>
            <a:ea typeface="Verdana"/>
          </a:endParaRPr>
        </a:p>
      </dgm:t>
    </dgm:pt>
    <dgm:pt modelId="{38FC6F34-8769-41A1-BB16-236AB984357A}" type="parTrans" cxnId="{2BDCC0E2-E011-4507-90EF-AD5EEAC6C0D3}">
      <dgm:prSet/>
      <dgm:spPr/>
      <dgm:t>
        <a:bodyPr/>
        <a:lstStyle/>
        <a:p>
          <a:endParaRPr lang="fr-FR" sz="1600"/>
        </a:p>
      </dgm:t>
    </dgm:pt>
    <dgm:pt modelId="{924434AB-5ADA-4BF6-B88D-981835B70090}" type="sibTrans" cxnId="{2BDCC0E2-E011-4507-90EF-AD5EEAC6C0D3}">
      <dgm:prSet/>
      <dgm:spPr/>
      <dgm:t>
        <a:bodyPr/>
        <a:lstStyle/>
        <a:p>
          <a:endParaRPr lang="fr-FR" sz="1600"/>
        </a:p>
      </dgm:t>
    </dgm:pt>
    <dgm:pt modelId="{943739CC-44F4-4A7A-9B5F-D27F4508E0B2}">
      <dgm:prSet custT="1"/>
      <dgm:spPr/>
      <dgm:t>
        <a:bodyPr/>
        <a:lstStyle/>
        <a:p>
          <a:pPr algn="ctr">
            <a:buFontTx/>
            <a:buNone/>
          </a:pPr>
          <a:r>
            <a:rPr lang="fr-FR" sz="1400">
              <a:latin typeface="Verdana"/>
              <a:ea typeface="Verdana"/>
            </a:rPr>
            <a:t>Environ la moitié d’entre vous sont directement sollicités par les doctorants pour des questions liées aux données personnelles. Votre position au plus près d’eux est donc idéale pour relayer les messages, rappeler les recommandations du DPO et promouvoir les bonnes pratiques.</a:t>
          </a:r>
        </a:p>
      </dgm:t>
    </dgm:pt>
    <dgm:pt modelId="{F2544A14-C033-454F-9ED6-C3A287A32E39}" type="parTrans" cxnId="{EF8B17E3-5491-4181-9689-F3DEB821F770}">
      <dgm:prSet/>
      <dgm:spPr/>
      <dgm:t>
        <a:bodyPr/>
        <a:lstStyle/>
        <a:p>
          <a:endParaRPr lang="fr-FR"/>
        </a:p>
      </dgm:t>
    </dgm:pt>
    <dgm:pt modelId="{7B767503-72F7-4295-AED9-24296D6BD111}" type="sibTrans" cxnId="{EF8B17E3-5491-4181-9689-F3DEB821F770}">
      <dgm:prSet/>
      <dgm:spPr/>
      <dgm:t>
        <a:bodyPr/>
        <a:lstStyle/>
        <a:p>
          <a:endParaRPr lang="fr-FR"/>
        </a:p>
      </dgm:t>
    </dgm:pt>
    <dgm:pt modelId="{D52BA771-1177-4A15-AB9C-694EAC8A8BE6}" type="pres">
      <dgm:prSet presAssocID="{F2520BDA-4961-4C17-AC79-EAAF0BB94340}" presName="Name0" presStyleCnt="0">
        <dgm:presLayoutVars>
          <dgm:dir/>
          <dgm:animLvl val="lvl"/>
          <dgm:resizeHandles val="exact"/>
        </dgm:presLayoutVars>
      </dgm:prSet>
      <dgm:spPr/>
    </dgm:pt>
    <dgm:pt modelId="{1C257760-4963-4FAC-832A-A570D84030EF}" type="pres">
      <dgm:prSet presAssocID="{094D8708-F718-44CF-BB0C-EA3B6A048F21}" presName="composite" presStyleCnt="0"/>
      <dgm:spPr/>
    </dgm:pt>
    <dgm:pt modelId="{9E4C1E77-3C72-4D77-9963-0C9CA9D8B62C}" type="pres">
      <dgm:prSet presAssocID="{094D8708-F718-44CF-BB0C-EA3B6A048F21}" presName="parTx" presStyleLbl="alignNode1" presStyleIdx="0" presStyleCnt="3" custScaleY="100000">
        <dgm:presLayoutVars>
          <dgm:chMax val="0"/>
          <dgm:chPref val="0"/>
          <dgm:bulletEnabled val="1"/>
        </dgm:presLayoutVars>
      </dgm:prSet>
      <dgm:spPr/>
    </dgm:pt>
    <dgm:pt modelId="{02D4F630-1F18-492F-A171-2993F4802928}" type="pres">
      <dgm:prSet presAssocID="{094D8708-F718-44CF-BB0C-EA3B6A048F21}" presName="desTx" presStyleLbl="alignAccFollowNode1" presStyleIdx="0" presStyleCnt="3">
        <dgm:presLayoutVars>
          <dgm:bulletEnabled val="1"/>
        </dgm:presLayoutVars>
      </dgm:prSet>
      <dgm:spPr/>
    </dgm:pt>
    <dgm:pt modelId="{2D458757-8525-4AD5-AB26-F7113989AB3D}" type="pres">
      <dgm:prSet presAssocID="{097B114C-A027-4F72-819A-DB52A35573D0}" presName="space" presStyleCnt="0"/>
      <dgm:spPr/>
    </dgm:pt>
    <dgm:pt modelId="{DA54E15B-4F1A-438E-ABBD-384CED19C8E5}" type="pres">
      <dgm:prSet presAssocID="{6422E10E-81A3-4B53-970F-018D89D9CDB2}" presName="composite" presStyleCnt="0"/>
      <dgm:spPr/>
    </dgm:pt>
    <dgm:pt modelId="{B0CE0BBE-D841-46E4-A426-00AC0A33D2CB}" type="pres">
      <dgm:prSet presAssocID="{6422E10E-81A3-4B53-970F-018D89D9CDB2}" presName="parTx" presStyleLbl="alignNode1" presStyleIdx="1" presStyleCnt="3">
        <dgm:presLayoutVars>
          <dgm:chMax val="0"/>
          <dgm:chPref val="0"/>
          <dgm:bulletEnabled val="1"/>
        </dgm:presLayoutVars>
      </dgm:prSet>
      <dgm:spPr/>
    </dgm:pt>
    <dgm:pt modelId="{CD15F229-D10E-4127-9EC5-B177EE01700D}" type="pres">
      <dgm:prSet presAssocID="{6422E10E-81A3-4B53-970F-018D89D9CDB2}" presName="desTx" presStyleLbl="alignAccFollowNode1" presStyleIdx="1" presStyleCnt="3">
        <dgm:presLayoutVars>
          <dgm:bulletEnabled val="1"/>
        </dgm:presLayoutVars>
      </dgm:prSet>
      <dgm:spPr>
        <a:solidFill>
          <a:schemeClr val="accent4">
            <a:lumMod val="20000"/>
            <a:lumOff val="80000"/>
            <a:alpha val="90000"/>
          </a:schemeClr>
        </a:solidFill>
        <a:ln>
          <a:solidFill>
            <a:schemeClr val="accent4">
              <a:lumMod val="20000"/>
              <a:lumOff val="80000"/>
              <a:alpha val="90000"/>
            </a:schemeClr>
          </a:solidFill>
        </a:ln>
      </dgm:spPr>
    </dgm:pt>
    <dgm:pt modelId="{0F9E056B-674D-4316-B7FB-9BED1570092C}" type="pres">
      <dgm:prSet presAssocID="{D454178D-FC41-4958-8A89-2E4D5C175C82}" presName="space" presStyleCnt="0"/>
      <dgm:spPr/>
    </dgm:pt>
    <dgm:pt modelId="{E3FC19F6-3BA0-440B-A852-BAA78ECC203A}" type="pres">
      <dgm:prSet presAssocID="{51B57AB4-2C01-46E6-A21B-8909B80F211D}" presName="composite" presStyleCnt="0"/>
      <dgm:spPr/>
    </dgm:pt>
    <dgm:pt modelId="{EAEB10C1-5B21-414B-8300-834E7CE4BACC}" type="pres">
      <dgm:prSet presAssocID="{51B57AB4-2C01-46E6-A21B-8909B80F211D}" presName="parTx" presStyleLbl="alignNode1" presStyleIdx="2" presStyleCnt="3">
        <dgm:presLayoutVars>
          <dgm:chMax val="0"/>
          <dgm:chPref val="0"/>
          <dgm:bulletEnabled val="1"/>
        </dgm:presLayoutVars>
      </dgm:prSet>
      <dgm:spPr/>
    </dgm:pt>
    <dgm:pt modelId="{2CF85218-16A2-4B61-B6ED-C9F4216BE8BE}" type="pres">
      <dgm:prSet presAssocID="{51B57AB4-2C01-46E6-A21B-8909B80F211D}" presName="desTx" presStyleLbl="alignAccFollowNode1" presStyleIdx="2" presStyleCnt="3">
        <dgm:presLayoutVars>
          <dgm:bulletEnabled val="1"/>
        </dgm:presLayoutVars>
      </dgm:prSet>
      <dgm:spPr>
        <a:solidFill>
          <a:schemeClr val="accent3">
            <a:lumMod val="40000"/>
            <a:lumOff val="60000"/>
            <a:alpha val="90000"/>
          </a:schemeClr>
        </a:solidFill>
        <a:ln>
          <a:solidFill>
            <a:schemeClr val="accent3">
              <a:lumMod val="40000"/>
              <a:lumOff val="60000"/>
              <a:alpha val="90000"/>
            </a:schemeClr>
          </a:solidFill>
        </a:ln>
      </dgm:spPr>
    </dgm:pt>
  </dgm:ptLst>
  <dgm:cxnLst>
    <dgm:cxn modelId="{0F23A702-A2ED-4F2F-A5DF-0E864150732A}" type="presOf" srcId="{0951389C-EF0D-47C2-96C7-B67CF76D3A22}" destId="{02D4F630-1F18-492F-A171-2993F4802928}" srcOrd="0" destOrd="0" presId="urn:microsoft.com/office/officeart/2005/8/layout/hList1"/>
    <dgm:cxn modelId="{DB04FE0F-F51D-4521-AB6F-9C60C7A57EEF}" type="presOf" srcId="{F2520BDA-4961-4C17-AC79-EAAF0BB94340}" destId="{D52BA771-1177-4A15-AB9C-694EAC8A8BE6}" srcOrd="0" destOrd="0" presId="urn:microsoft.com/office/officeart/2005/8/layout/hList1"/>
    <dgm:cxn modelId="{F1A71316-32C2-481B-BDF6-679F5363D285}" type="presOf" srcId="{6422E10E-81A3-4B53-970F-018D89D9CDB2}" destId="{B0CE0BBE-D841-46E4-A426-00AC0A33D2CB}" srcOrd="0" destOrd="0" presId="urn:microsoft.com/office/officeart/2005/8/layout/hList1"/>
    <dgm:cxn modelId="{AA14A12B-3D7C-4BDB-A9F5-18E05D4241D1}" type="presOf" srcId="{943739CC-44F4-4A7A-9B5F-D27F4508E0B2}" destId="{02D4F630-1F18-492F-A171-2993F4802928}" srcOrd="0" destOrd="1" presId="urn:microsoft.com/office/officeart/2005/8/layout/hList1"/>
    <dgm:cxn modelId="{9B127046-4304-41CE-BD5A-2586D18C2098}" srcId="{F2520BDA-4961-4C17-AC79-EAAF0BB94340}" destId="{094D8708-F718-44CF-BB0C-EA3B6A048F21}" srcOrd="0" destOrd="0" parTransId="{59883564-915E-47EF-BF85-95998702D703}" sibTransId="{097B114C-A027-4F72-819A-DB52A35573D0}"/>
    <dgm:cxn modelId="{F31723D6-40B5-4A25-99D8-B86D931B5817}" srcId="{094D8708-F718-44CF-BB0C-EA3B6A048F21}" destId="{0951389C-EF0D-47C2-96C7-B67CF76D3A22}" srcOrd="0" destOrd="0" parTransId="{A1A5F8A0-C9EC-44CF-937A-3CC34E446E55}" sibTransId="{54E235F5-C26F-4785-8301-D4235EA45011}"/>
    <dgm:cxn modelId="{0A5B76DA-E22A-4002-A3F0-A61E0BB4A3EA}" srcId="{F2520BDA-4961-4C17-AC79-EAAF0BB94340}" destId="{6422E10E-81A3-4B53-970F-018D89D9CDB2}" srcOrd="1" destOrd="0" parTransId="{D079D10D-4A28-4982-9C0A-523866DC8AA5}" sibTransId="{D454178D-FC41-4958-8A89-2E4D5C175C82}"/>
    <dgm:cxn modelId="{2BDCC0E2-E011-4507-90EF-AD5EEAC6C0D3}" srcId="{F2520BDA-4961-4C17-AC79-EAAF0BB94340}" destId="{51B57AB4-2C01-46E6-A21B-8909B80F211D}" srcOrd="2" destOrd="0" parTransId="{38FC6F34-8769-41A1-BB16-236AB984357A}" sibTransId="{924434AB-5ADA-4BF6-B88D-981835B70090}"/>
    <dgm:cxn modelId="{EF8B17E3-5491-4181-9689-F3DEB821F770}" srcId="{094D8708-F718-44CF-BB0C-EA3B6A048F21}" destId="{943739CC-44F4-4A7A-9B5F-D27F4508E0B2}" srcOrd="1" destOrd="0" parTransId="{F2544A14-C033-454F-9ED6-C3A287A32E39}" sibTransId="{7B767503-72F7-4295-AED9-24296D6BD111}"/>
    <dgm:cxn modelId="{1B2881E5-EEC9-4AD9-AA8D-F2B1889BE7BB}" type="presOf" srcId="{51B57AB4-2C01-46E6-A21B-8909B80F211D}" destId="{EAEB10C1-5B21-414B-8300-834E7CE4BACC}" srcOrd="0" destOrd="0" presId="urn:microsoft.com/office/officeart/2005/8/layout/hList1"/>
    <dgm:cxn modelId="{715101F7-7465-4708-BE92-EE27C983B72D}" type="presOf" srcId="{094D8708-F718-44CF-BB0C-EA3B6A048F21}" destId="{9E4C1E77-3C72-4D77-9963-0C9CA9D8B62C}" srcOrd="0" destOrd="0" presId="urn:microsoft.com/office/officeart/2005/8/layout/hList1"/>
    <dgm:cxn modelId="{6B7D9056-B965-4C9A-8ED0-3B44DA661638}" type="presParOf" srcId="{D52BA771-1177-4A15-AB9C-694EAC8A8BE6}" destId="{1C257760-4963-4FAC-832A-A570D84030EF}" srcOrd="0" destOrd="0" presId="urn:microsoft.com/office/officeart/2005/8/layout/hList1"/>
    <dgm:cxn modelId="{99460461-8E96-43F0-96A0-A7C4C7954188}" type="presParOf" srcId="{1C257760-4963-4FAC-832A-A570D84030EF}" destId="{9E4C1E77-3C72-4D77-9963-0C9CA9D8B62C}" srcOrd="0" destOrd="0" presId="urn:microsoft.com/office/officeart/2005/8/layout/hList1"/>
    <dgm:cxn modelId="{52D5F93D-CD23-463F-A14D-127CCE0FCC0F}" type="presParOf" srcId="{1C257760-4963-4FAC-832A-A570D84030EF}" destId="{02D4F630-1F18-492F-A171-2993F4802928}" srcOrd="1" destOrd="0" presId="urn:microsoft.com/office/officeart/2005/8/layout/hList1"/>
    <dgm:cxn modelId="{4CB90307-789C-42DD-961B-1CB84FCE4B2B}" type="presParOf" srcId="{D52BA771-1177-4A15-AB9C-694EAC8A8BE6}" destId="{2D458757-8525-4AD5-AB26-F7113989AB3D}" srcOrd="1" destOrd="0" presId="urn:microsoft.com/office/officeart/2005/8/layout/hList1"/>
    <dgm:cxn modelId="{E75EC043-09CF-4342-B431-666F17E0A255}" type="presParOf" srcId="{D52BA771-1177-4A15-AB9C-694EAC8A8BE6}" destId="{DA54E15B-4F1A-438E-ABBD-384CED19C8E5}" srcOrd="2" destOrd="0" presId="urn:microsoft.com/office/officeart/2005/8/layout/hList1"/>
    <dgm:cxn modelId="{F641CEFF-62AC-4EC0-BAE5-D7679F3C355E}" type="presParOf" srcId="{DA54E15B-4F1A-438E-ABBD-384CED19C8E5}" destId="{B0CE0BBE-D841-46E4-A426-00AC0A33D2CB}" srcOrd="0" destOrd="0" presId="urn:microsoft.com/office/officeart/2005/8/layout/hList1"/>
    <dgm:cxn modelId="{253B1D29-C791-4E20-8DAA-8B6A6DA08558}" type="presParOf" srcId="{DA54E15B-4F1A-438E-ABBD-384CED19C8E5}" destId="{CD15F229-D10E-4127-9EC5-B177EE01700D}" srcOrd="1" destOrd="0" presId="urn:microsoft.com/office/officeart/2005/8/layout/hList1"/>
    <dgm:cxn modelId="{C4B1F73C-A6BC-4182-B301-BF7F89BC8FEB}" type="presParOf" srcId="{D52BA771-1177-4A15-AB9C-694EAC8A8BE6}" destId="{0F9E056B-674D-4316-B7FB-9BED1570092C}" srcOrd="3" destOrd="0" presId="urn:microsoft.com/office/officeart/2005/8/layout/hList1"/>
    <dgm:cxn modelId="{3DC2186B-D1E4-4EF3-B1CA-4906F8DA407F}" type="presParOf" srcId="{D52BA771-1177-4A15-AB9C-694EAC8A8BE6}" destId="{E3FC19F6-3BA0-440B-A852-BAA78ECC203A}" srcOrd="4" destOrd="0" presId="urn:microsoft.com/office/officeart/2005/8/layout/hList1"/>
    <dgm:cxn modelId="{F78D0B63-4947-4CA6-B53E-0E6252861801}" type="presParOf" srcId="{E3FC19F6-3BA0-440B-A852-BAA78ECC203A}" destId="{EAEB10C1-5B21-414B-8300-834E7CE4BACC}" srcOrd="0" destOrd="0" presId="urn:microsoft.com/office/officeart/2005/8/layout/hList1"/>
    <dgm:cxn modelId="{E4829DC5-42DC-4DCD-AD60-931ECF64DE77}" type="presParOf" srcId="{E3FC19F6-3BA0-440B-A852-BAA78ECC203A}" destId="{2CF85218-16A2-4B61-B6ED-C9F4216BE8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BF516-BAA3-4D8A-A322-78B1806B5713}">
      <dsp:nvSpPr>
        <dsp:cNvPr id="0" name=""/>
        <dsp:cNvSpPr/>
      </dsp:nvSpPr>
      <dsp:spPr>
        <a:xfrm>
          <a:off x="0" y="372977"/>
          <a:ext cx="8051321"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4A7C1-1F58-42E6-80B6-CD89C13168C9}">
      <dsp:nvSpPr>
        <dsp:cNvPr id="0" name=""/>
        <dsp:cNvSpPr/>
      </dsp:nvSpPr>
      <dsp:spPr>
        <a:xfrm>
          <a:off x="402566" y="122056"/>
          <a:ext cx="5635924"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025" tIns="0" rIns="213025" bIns="0" numCol="1" spcCol="1270" anchor="ctr" anchorCtr="0">
          <a:noAutofit/>
        </a:bodyPr>
        <a:lstStyle/>
        <a:p>
          <a:pPr marL="0" lvl="0" indent="0" algn="l" defTabSz="577850" rtl="0">
            <a:lnSpc>
              <a:spcPct val="90000"/>
            </a:lnSpc>
            <a:spcBef>
              <a:spcPct val="0"/>
            </a:spcBef>
            <a:spcAft>
              <a:spcPct val="35000"/>
            </a:spcAft>
            <a:buNone/>
          </a:pPr>
          <a:r>
            <a:rPr lang="fr-FR" sz="1300" kern="1200">
              <a:solidFill>
                <a:srgbClr val="FFFFFF"/>
              </a:solidFill>
              <a:latin typeface="Verdana"/>
              <a:ea typeface="+mn-ea"/>
              <a:cs typeface="+mn-cs"/>
            </a:rPr>
            <a:t>Anonymisation / </a:t>
          </a:r>
          <a:r>
            <a:rPr lang="fr-FR" sz="1300" kern="1200" err="1">
              <a:solidFill>
                <a:srgbClr val="FFFFFF"/>
              </a:solidFill>
              <a:latin typeface="Verdana"/>
              <a:ea typeface="+mn-ea"/>
              <a:cs typeface="+mn-cs"/>
            </a:rPr>
            <a:t>pseudonymisation</a:t>
          </a:r>
          <a:r>
            <a:rPr lang="fr-FR" sz="1300" kern="1200">
              <a:solidFill>
                <a:srgbClr val="FFFFFF"/>
              </a:solidFill>
              <a:latin typeface="Verdana"/>
              <a:ea typeface="+mn-ea"/>
              <a:cs typeface="+mn-cs"/>
            </a:rPr>
            <a:t> </a:t>
          </a:r>
          <a:endParaRPr lang="en-US" sz="1300" kern="1200">
            <a:solidFill>
              <a:srgbClr val="FFFFFF"/>
            </a:solidFill>
            <a:latin typeface="Verdana"/>
            <a:ea typeface="+mn-ea"/>
            <a:cs typeface="+mn-cs"/>
          </a:endParaRPr>
        </a:p>
      </dsp:txBody>
      <dsp:txXfrm>
        <a:off x="427064" y="146554"/>
        <a:ext cx="5586928" cy="452844"/>
      </dsp:txXfrm>
    </dsp:sp>
    <dsp:sp modelId="{44EA358A-9806-42DC-8A9F-D989B6814E7F}">
      <dsp:nvSpPr>
        <dsp:cNvPr id="0" name=""/>
        <dsp:cNvSpPr/>
      </dsp:nvSpPr>
      <dsp:spPr>
        <a:xfrm>
          <a:off x="0" y="1144097"/>
          <a:ext cx="8051321"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0428B-D51A-4554-93E1-829F4D40F056}">
      <dsp:nvSpPr>
        <dsp:cNvPr id="0" name=""/>
        <dsp:cNvSpPr/>
      </dsp:nvSpPr>
      <dsp:spPr>
        <a:xfrm>
          <a:off x="402566" y="893177"/>
          <a:ext cx="5635924"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025" tIns="0" rIns="213025" bIns="0" numCol="1" spcCol="1270" anchor="ctr" anchorCtr="0">
          <a:noAutofit/>
        </a:bodyPr>
        <a:lstStyle/>
        <a:p>
          <a:pPr marL="0" lvl="0" indent="0" algn="l" defTabSz="577850">
            <a:lnSpc>
              <a:spcPct val="90000"/>
            </a:lnSpc>
            <a:spcBef>
              <a:spcPct val="0"/>
            </a:spcBef>
            <a:spcAft>
              <a:spcPct val="35000"/>
            </a:spcAft>
            <a:buNone/>
          </a:pPr>
          <a:r>
            <a:rPr lang="fr-FR" sz="1300" kern="1200">
              <a:solidFill>
                <a:srgbClr val="FFFFFF"/>
              </a:solidFill>
              <a:latin typeface="Verdana"/>
              <a:ea typeface="+mn-ea"/>
              <a:cs typeface="+mn-cs"/>
            </a:rPr>
            <a:t>Outils de masquage</a:t>
          </a:r>
          <a:endParaRPr lang="en-US" sz="1300" kern="1200">
            <a:solidFill>
              <a:srgbClr val="FFFFFF"/>
            </a:solidFill>
            <a:latin typeface="Verdana"/>
            <a:ea typeface="+mn-ea"/>
            <a:cs typeface="+mn-cs"/>
          </a:endParaRPr>
        </a:p>
      </dsp:txBody>
      <dsp:txXfrm>
        <a:off x="427064" y="917675"/>
        <a:ext cx="5586928" cy="452844"/>
      </dsp:txXfrm>
    </dsp:sp>
    <dsp:sp modelId="{2AF9D8AB-5276-4F6F-AD1E-7EAD4F785B97}">
      <dsp:nvSpPr>
        <dsp:cNvPr id="0" name=""/>
        <dsp:cNvSpPr/>
      </dsp:nvSpPr>
      <dsp:spPr>
        <a:xfrm>
          <a:off x="0" y="1915217"/>
          <a:ext cx="8051321"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6147A-FA73-4894-8C1B-BC0A657BE588}">
      <dsp:nvSpPr>
        <dsp:cNvPr id="0" name=""/>
        <dsp:cNvSpPr/>
      </dsp:nvSpPr>
      <dsp:spPr>
        <a:xfrm>
          <a:off x="402566" y="1664296"/>
          <a:ext cx="5635924"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025" tIns="0" rIns="213025" bIns="0" numCol="1" spcCol="1270" anchor="ctr" anchorCtr="0">
          <a:noAutofit/>
        </a:bodyPr>
        <a:lstStyle/>
        <a:p>
          <a:pPr marL="0" lvl="0" indent="0" algn="l" defTabSz="577850">
            <a:lnSpc>
              <a:spcPct val="90000"/>
            </a:lnSpc>
            <a:spcBef>
              <a:spcPct val="0"/>
            </a:spcBef>
            <a:spcAft>
              <a:spcPct val="35000"/>
            </a:spcAft>
            <a:buNone/>
          </a:pPr>
          <a:r>
            <a:rPr lang="fr-FR" sz="1300" kern="1200">
              <a:solidFill>
                <a:srgbClr val="FFFFFF"/>
              </a:solidFill>
              <a:latin typeface="Verdana"/>
              <a:ea typeface="+mn-ea"/>
              <a:cs typeface="+mn-cs"/>
            </a:rPr>
            <a:t>Versionnage des documents</a:t>
          </a:r>
          <a:endParaRPr lang="en-US" sz="1300" kern="1200">
            <a:solidFill>
              <a:srgbClr val="FFFFFF"/>
            </a:solidFill>
            <a:latin typeface="Verdana"/>
            <a:ea typeface="+mn-ea"/>
            <a:cs typeface="+mn-cs"/>
          </a:endParaRPr>
        </a:p>
      </dsp:txBody>
      <dsp:txXfrm>
        <a:off x="427064" y="1688794"/>
        <a:ext cx="5586928" cy="452844"/>
      </dsp:txXfrm>
    </dsp:sp>
    <dsp:sp modelId="{0154A848-D588-4C96-80C2-3028B74C7FFE}">
      <dsp:nvSpPr>
        <dsp:cNvPr id="0" name=""/>
        <dsp:cNvSpPr/>
      </dsp:nvSpPr>
      <dsp:spPr>
        <a:xfrm>
          <a:off x="0" y="2686337"/>
          <a:ext cx="8051321" cy="428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209783-4226-4FA7-B750-C44094E5121A}">
      <dsp:nvSpPr>
        <dsp:cNvPr id="0" name=""/>
        <dsp:cNvSpPr/>
      </dsp:nvSpPr>
      <dsp:spPr>
        <a:xfrm>
          <a:off x="402566" y="2435417"/>
          <a:ext cx="5635924" cy="501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025" tIns="0" rIns="213025" bIns="0" numCol="1" spcCol="1270" anchor="ctr" anchorCtr="0">
          <a:noAutofit/>
        </a:bodyPr>
        <a:lstStyle/>
        <a:p>
          <a:pPr marL="0" lvl="0" indent="0" algn="l" defTabSz="577850">
            <a:lnSpc>
              <a:spcPct val="90000"/>
            </a:lnSpc>
            <a:spcBef>
              <a:spcPct val="0"/>
            </a:spcBef>
            <a:spcAft>
              <a:spcPct val="35000"/>
            </a:spcAft>
            <a:buNone/>
          </a:pPr>
          <a:r>
            <a:rPr lang="fr-FR" sz="1300" kern="1200">
              <a:solidFill>
                <a:srgbClr val="FFFFFF"/>
              </a:solidFill>
              <a:latin typeface="Verdana"/>
              <a:ea typeface="+mn-ea"/>
              <a:cs typeface="+mn-cs"/>
            </a:rPr>
            <a:t>Contrôle d’accès</a:t>
          </a:r>
          <a:endParaRPr lang="en-US" sz="1300" kern="1200">
            <a:solidFill>
              <a:srgbClr val="FFFFFF"/>
            </a:solidFill>
            <a:latin typeface="Verdana"/>
            <a:ea typeface="+mn-ea"/>
            <a:cs typeface="+mn-cs"/>
          </a:endParaRPr>
        </a:p>
      </dsp:txBody>
      <dsp:txXfrm>
        <a:off x="427064" y="2459915"/>
        <a:ext cx="5586928" cy="452844"/>
      </dsp:txXfrm>
    </dsp:sp>
    <dsp:sp modelId="{71413CEA-F6CC-4720-9450-FB652DFA0F81}">
      <dsp:nvSpPr>
        <dsp:cNvPr id="0" name=""/>
        <dsp:cNvSpPr/>
      </dsp:nvSpPr>
      <dsp:spPr>
        <a:xfrm>
          <a:off x="0" y="3457457"/>
          <a:ext cx="8051321" cy="428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AC6CD-2DA0-41A1-96FA-911F4B3CEDFD}">
      <dsp:nvSpPr>
        <dsp:cNvPr id="0" name=""/>
        <dsp:cNvSpPr/>
      </dsp:nvSpPr>
      <dsp:spPr>
        <a:xfrm>
          <a:off x="402566" y="3206537"/>
          <a:ext cx="5635924" cy="5018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025" tIns="0" rIns="213025" bIns="0" numCol="1" spcCol="1270" anchor="ctr" anchorCtr="0">
          <a:noAutofit/>
        </a:bodyPr>
        <a:lstStyle/>
        <a:p>
          <a:pPr marL="0" lvl="0" indent="0" algn="l" defTabSz="577850" rtl="0">
            <a:lnSpc>
              <a:spcPct val="90000"/>
            </a:lnSpc>
            <a:spcBef>
              <a:spcPct val="0"/>
            </a:spcBef>
            <a:spcAft>
              <a:spcPct val="35000"/>
            </a:spcAft>
            <a:buNone/>
          </a:pPr>
          <a:r>
            <a:rPr lang="fr-FR" sz="1300" kern="1200">
              <a:solidFill>
                <a:srgbClr val="FFFFFF"/>
              </a:solidFill>
              <a:latin typeface="Verdana"/>
              <a:ea typeface="+mn-ea"/>
              <a:cs typeface="+mn-cs"/>
            </a:rPr>
            <a:t>Sécurisation des échanges : Utilisation d’outils de transfert de fichiers proposant le chiffrement (ex: Filesender)</a:t>
          </a:r>
        </a:p>
      </dsp:txBody>
      <dsp:txXfrm>
        <a:off x="427064" y="3231035"/>
        <a:ext cx="5586928" cy="452844"/>
      </dsp:txXfrm>
    </dsp:sp>
    <dsp:sp modelId="{F0708F01-8255-4819-807A-14F11576634A}">
      <dsp:nvSpPr>
        <dsp:cNvPr id="0" name=""/>
        <dsp:cNvSpPr/>
      </dsp:nvSpPr>
      <dsp:spPr>
        <a:xfrm>
          <a:off x="0" y="4228577"/>
          <a:ext cx="8051321"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064BC-547B-436C-8AD8-90F842385F65}">
      <dsp:nvSpPr>
        <dsp:cNvPr id="0" name=""/>
        <dsp:cNvSpPr/>
      </dsp:nvSpPr>
      <dsp:spPr>
        <a:xfrm>
          <a:off x="402566" y="3977657"/>
          <a:ext cx="5635924"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025" tIns="0" rIns="213025" bIns="0" numCol="1" spcCol="1270" anchor="ctr" anchorCtr="0">
          <a:noAutofit/>
        </a:bodyPr>
        <a:lstStyle/>
        <a:p>
          <a:pPr marL="0" lvl="0" indent="0" algn="l" defTabSz="577850">
            <a:lnSpc>
              <a:spcPct val="90000"/>
            </a:lnSpc>
            <a:spcBef>
              <a:spcPct val="0"/>
            </a:spcBef>
            <a:spcAft>
              <a:spcPct val="35000"/>
            </a:spcAft>
            <a:buNone/>
          </a:pPr>
          <a:r>
            <a:rPr lang="fr-FR" sz="1300" kern="1200">
              <a:solidFill>
                <a:srgbClr val="FFFFFF"/>
              </a:solidFill>
              <a:latin typeface="Verdana"/>
              <a:ea typeface="+mn-ea"/>
              <a:cs typeface="+mn-cs"/>
            </a:rPr>
            <a:t>Chiffrement des supports/ dossiers / fichiers (ex: 7-Zip, Zed!, </a:t>
          </a:r>
          <a:r>
            <a:rPr lang="fr-FR" sz="1300" kern="1200" err="1">
              <a:solidFill>
                <a:srgbClr val="FFFFFF"/>
              </a:solidFill>
              <a:latin typeface="Verdana"/>
              <a:ea typeface="+mn-ea"/>
              <a:cs typeface="+mn-cs"/>
            </a:rPr>
            <a:t>Veracrypt</a:t>
          </a:r>
          <a:r>
            <a:rPr lang="fr-FR" sz="1300" kern="1200">
              <a:solidFill>
                <a:srgbClr val="FFFFFF"/>
              </a:solidFill>
              <a:latin typeface="Verdana"/>
              <a:ea typeface="+mn-ea"/>
              <a:cs typeface="+mn-cs"/>
            </a:rPr>
            <a:t>...)</a:t>
          </a:r>
          <a:endParaRPr lang="en-US" sz="1300" kern="1200">
            <a:solidFill>
              <a:srgbClr val="FFFFFF"/>
            </a:solidFill>
            <a:latin typeface="Verdana"/>
            <a:ea typeface="+mn-ea"/>
            <a:cs typeface="+mn-cs"/>
          </a:endParaRPr>
        </a:p>
      </dsp:txBody>
      <dsp:txXfrm>
        <a:off x="427064" y="4002155"/>
        <a:ext cx="558692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3F367-C909-4BED-A071-9E16FD4CAF4E}">
      <dsp:nvSpPr>
        <dsp:cNvPr id="0" name=""/>
        <dsp:cNvSpPr/>
      </dsp:nvSpPr>
      <dsp:spPr>
        <a:xfrm>
          <a:off x="1391550" y="773"/>
          <a:ext cx="4023799" cy="1637511"/>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solidFill>
                <a:srgbClr val="E00034"/>
              </a:solidFill>
              <a:latin typeface="Verdana"/>
              <a:ea typeface="+mn-ea"/>
              <a:cs typeface="Arial"/>
            </a:rPr>
            <a:t>RESPONSABLE DE TRAITEMENT</a:t>
          </a: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 celui qui </a:t>
          </a:r>
          <a:r>
            <a:rPr lang="fr-FR" sz="1100" b="1" kern="1200">
              <a:solidFill>
                <a:srgbClr val="000000">
                  <a:hueOff val="0"/>
                  <a:satOff val="0"/>
                  <a:lumOff val="0"/>
                  <a:alphaOff val="0"/>
                </a:srgbClr>
              </a:solidFill>
              <a:latin typeface="Verdana"/>
              <a:ea typeface="+mn-ea"/>
              <a:cs typeface="Arial"/>
            </a:rPr>
            <a:t>définit les objectifs </a:t>
          </a:r>
          <a:r>
            <a:rPr lang="fr-FR" sz="1100" kern="1200">
              <a:solidFill>
                <a:srgbClr val="000000">
                  <a:hueOff val="0"/>
                  <a:satOff val="0"/>
                  <a:lumOff val="0"/>
                  <a:alphaOff val="0"/>
                </a:srgbClr>
              </a:solidFill>
              <a:latin typeface="Verdana"/>
              <a:ea typeface="+mn-ea"/>
              <a:cs typeface="Arial"/>
            </a:rPr>
            <a:t>du traitement des données </a:t>
          </a:r>
          <a:r>
            <a:rPr lang="fr-FR" sz="1100" b="1" kern="1200">
              <a:solidFill>
                <a:srgbClr val="000000">
                  <a:hueOff val="0"/>
                  <a:satOff val="0"/>
                  <a:lumOff val="0"/>
                  <a:alphaOff val="0"/>
                </a:srgbClr>
              </a:solidFill>
              <a:latin typeface="Verdana"/>
              <a:ea typeface="+mn-ea"/>
              <a:cs typeface="Arial"/>
            </a:rPr>
            <a:t>et les moyens </a:t>
          </a: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Ex: Traiter les données pour un projet de recherche</a:t>
          </a:r>
        </a:p>
        <a:p>
          <a:pPr marL="57150" lvl="1" indent="-57150" algn="l" defTabSz="488950">
            <a:lnSpc>
              <a:spcPct val="90000"/>
            </a:lnSpc>
            <a:spcBef>
              <a:spcPct val="0"/>
            </a:spcBef>
            <a:spcAft>
              <a:spcPct val="15000"/>
            </a:spcAft>
            <a:buChar char="•"/>
          </a:pPr>
          <a:endParaRPr lang="fr-FR" sz="1100" kern="1200">
            <a:solidFill>
              <a:srgbClr val="000000">
                <a:hueOff val="0"/>
                <a:satOff val="0"/>
                <a:lumOff val="0"/>
                <a:alphaOff val="0"/>
              </a:srgbClr>
            </a:solidFill>
            <a:latin typeface="Verdana"/>
            <a:ea typeface="+mn-ea"/>
            <a:cs typeface="Arial"/>
          </a:endParaRP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Il peut y avoir plusieurs responsables de traitements, ex: projet de recherche multi partenaires</a:t>
          </a:r>
        </a:p>
      </dsp:txBody>
      <dsp:txXfrm>
        <a:off x="1439511" y="48734"/>
        <a:ext cx="3927877" cy="1541589"/>
      </dsp:txXfrm>
    </dsp:sp>
    <dsp:sp modelId="{7C4D4344-B70B-4909-A296-7B63200987D5}">
      <dsp:nvSpPr>
        <dsp:cNvPr id="0" name=""/>
        <dsp:cNvSpPr/>
      </dsp:nvSpPr>
      <dsp:spPr>
        <a:xfrm>
          <a:off x="5750092" y="31141"/>
          <a:ext cx="3969404" cy="1576775"/>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solidFill>
                <a:srgbClr val="E00034"/>
              </a:solidFill>
              <a:latin typeface="Verdana"/>
              <a:ea typeface="+mn-ea"/>
              <a:cs typeface="Arial"/>
            </a:rPr>
            <a:t>SOUS-TRAITANT</a:t>
          </a: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 </a:t>
          </a:r>
          <a:r>
            <a:rPr lang="fr-FR" sz="1100" b="1" kern="1200">
              <a:solidFill>
                <a:srgbClr val="000000">
                  <a:hueOff val="0"/>
                  <a:satOff val="0"/>
                  <a:lumOff val="0"/>
                  <a:alphaOff val="0"/>
                </a:srgbClr>
              </a:solidFill>
              <a:latin typeface="Verdana"/>
              <a:ea typeface="+mn-ea"/>
              <a:cs typeface="Arial"/>
            </a:rPr>
            <a:t>agit pour le compte et sur instructions du responsable de traitement </a:t>
          </a: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Ex: le prestataire assure l’hébergement des données et leur sécurité pour l’université, la fourniture d’une plateforme clé en main.</a:t>
          </a:r>
        </a:p>
      </dsp:txBody>
      <dsp:txXfrm>
        <a:off x="5796274" y="77323"/>
        <a:ext cx="3877040" cy="1484411"/>
      </dsp:txXfrm>
    </dsp:sp>
    <dsp:sp modelId="{23DF2975-EF24-43A6-8EFB-E293B9070BE5}">
      <dsp:nvSpPr>
        <dsp:cNvPr id="0" name=""/>
        <dsp:cNvSpPr/>
      </dsp:nvSpPr>
      <dsp:spPr>
        <a:xfrm>
          <a:off x="1358946" y="2086092"/>
          <a:ext cx="4027415" cy="1479606"/>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solidFill>
                <a:srgbClr val="E00034"/>
              </a:solidFill>
              <a:latin typeface="Verdana"/>
              <a:ea typeface="+mn-ea"/>
              <a:cs typeface="Arial"/>
            </a:rPr>
            <a:t>DESTINATAIRE</a:t>
          </a: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la personne physique ou morale, l'autorité publique, le service qui </a:t>
          </a:r>
          <a:r>
            <a:rPr lang="fr-FR" sz="1100" b="1" kern="1200">
              <a:solidFill>
                <a:srgbClr val="000000">
                  <a:hueOff val="0"/>
                  <a:satOff val="0"/>
                  <a:lumOff val="0"/>
                  <a:alphaOff val="0"/>
                </a:srgbClr>
              </a:solidFill>
              <a:latin typeface="Verdana"/>
              <a:ea typeface="+mn-ea"/>
              <a:cs typeface="Arial"/>
            </a:rPr>
            <a:t>reçoit communication de données à caractère personnel</a:t>
          </a:r>
          <a:r>
            <a:rPr lang="fr-FR" sz="1100" kern="1200">
              <a:solidFill>
                <a:srgbClr val="000000">
                  <a:hueOff val="0"/>
                  <a:satOff val="0"/>
                  <a:lumOff val="0"/>
                  <a:alphaOff val="0"/>
                </a:srgbClr>
              </a:solidFill>
              <a:latin typeface="Verdana"/>
              <a:ea typeface="+mn-ea"/>
              <a:cs typeface="Arial"/>
            </a:rPr>
            <a:t>, qu'il s'agisse ou non d'un tiers</a:t>
          </a:r>
        </a:p>
        <a:p>
          <a:pPr marL="57150" lvl="1" indent="-57150" algn="l" defTabSz="488950">
            <a:lnSpc>
              <a:spcPct val="90000"/>
            </a:lnSpc>
            <a:spcBef>
              <a:spcPct val="0"/>
            </a:spcBef>
            <a:spcAft>
              <a:spcPct val="15000"/>
            </a:spcAft>
            <a:buChar char="•"/>
          </a:pPr>
          <a:r>
            <a:rPr lang="fr-FR" sz="1100" kern="1200">
              <a:solidFill>
                <a:srgbClr val="000000">
                  <a:hueOff val="0"/>
                  <a:satOff val="0"/>
                  <a:lumOff val="0"/>
                  <a:alphaOff val="0"/>
                </a:srgbClr>
              </a:solidFill>
              <a:latin typeface="Verdana"/>
              <a:ea typeface="+mn-ea"/>
              <a:cs typeface="Arial"/>
            </a:rPr>
            <a:t>Ex: Mme X, agent à l’UPEC, est habilitée à accéder aux données pour réaliser son travail </a:t>
          </a:r>
        </a:p>
      </dsp:txBody>
      <dsp:txXfrm>
        <a:off x="1402282" y="2129428"/>
        <a:ext cx="3940743" cy="1392934"/>
      </dsp:txXfrm>
    </dsp:sp>
    <dsp:sp modelId="{0D3436A8-F07D-45E0-953C-BFFE799479F9}">
      <dsp:nvSpPr>
        <dsp:cNvPr id="0" name=""/>
        <dsp:cNvSpPr/>
      </dsp:nvSpPr>
      <dsp:spPr>
        <a:xfrm>
          <a:off x="5628581" y="1973187"/>
          <a:ext cx="4107184" cy="1680351"/>
        </a:xfrm>
        <a:prstGeom prst="roundRect">
          <a:avLst>
            <a:gd name="adj" fmla="val 10000"/>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a:solidFill>
                <a:srgbClr val="E00034"/>
              </a:solidFill>
              <a:latin typeface="Verdana"/>
              <a:ea typeface="+mn-ea"/>
              <a:cs typeface="Arial"/>
            </a:rPr>
            <a:t>TIERS AUTORISES</a:t>
          </a:r>
        </a:p>
        <a:p>
          <a:pPr marL="0" lvl="0" indent="0" algn="l" defTabSz="622300">
            <a:lnSpc>
              <a:spcPct val="90000"/>
            </a:lnSpc>
            <a:spcBef>
              <a:spcPct val="0"/>
            </a:spcBef>
            <a:spcAft>
              <a:spcPct val="35000"/>
            </a:spcAft>
            <a:buNone/>
          </a:pPr>
          <a:r>
            <a:rPr lang="fr-FR" sz="1100" b="0" kern="1200">
              <a:solidFill>
                <a:srgbClr val="000000">
                  <a:hueOff val="0"/>
                  <a:satOff val="0"/>
                  <a:lumOff val="0"/>
                  <a:alphaOff val="0"/>
                </a:srgbClr>
              </a:solidFill>
              <a:latin typeface="Verdana"/>
              <a:ea typeface="+mn-ea"/>
              <a:cs typeface="Arial"/>
            </a:rPr>
            <a:t>Autorités et organismes (publics le plus souvent) disposant, </a:t>
          </a:r>
          <a:r>
            <a:rPr lang="fr-FR" sz="1100" b="1" kern="1200">
              <a:solidFill>
                <a:srgbClr val="000000">
                  <a:hueOff val="0"/>
                  <a:satOff val="0"/>
                  <a:lumOff val="0"/>
                  <a:alphaOff val="0"/>
                </a:srgbClr>
              </a:solidFill>
              <a:latin typeface="Verdana"/>
              <a:ea typeface="+mn-ea"/>
              <a:cs typeface="Arial"/>
            </a:rPr>
            <a:t>en vertu d’un texte </a:t>
          </a:r>
          <a:r>
            <a:rPr lang="fr-FR" sz="1100" b="0" kern="1200">
              <a:solidFill>
                <a:srgbClr val="000000">
                  <a:hueOff val="0"/>
                  <a:satOff val="0"/>
                  <a:lumOff val="0"/>
                  <a:alphaOff val="0"/>
                </a:srgbClr>
              </a:solidFill>
              <a:latin typeface="Verdana"/>
              <a:ea typeface="+mn-ea"/>
              <a:cs typeface="Arial"/>
            </a:rPr>
            <a:t>législatif ou réglementaire </a:t>
          </a:r>
          <a:r>
            <a:rPr lang="fr-FR" sz="1100" b="1" kern="1200">
              <a:solidFill>
                <a:srgbClr val="000000">
                  <a:hueOff val="0"/>
                  <a:satOff val="0"/>
                  <a:lumOff val="0"/>
                  <a:alphaOff val="0"/>
                </a:srgbClr>
              </a:solidFill>
              <a:latin typeface="Verdana"/>
              <a:ea typeface="+mn-ea"/>
              <a:cs typeface="Arial"/>
            </a:rPr>
            <a:t>du pouvoir de solliciter l'obtention de données à caractère personnel </a:t>
          </a:r>
          <a:r>
            <a:rPr lang="fr-FR" sz="1100" b="0" kern="1200">
              <a:solidFill>
                <a:srgbClr val="000000">
                  <a:hueOff val="0"/>
                  <a:satOff val="0"/>
                  <a:lumOff val="0"/>
                  <a:alphaOff val="0"/>
                </a:srgbClr>
              </a:solidFill>
              <a:latin typeface="Verdana"/>
              <a:ea typeface="+mn-ea"/>
              <a:cs typeface="Arial"/>
            </a:rPr>
            <a:t>issues de fichiers détenus par des personnes ou organismes publics et privés. </a:t>
          </a:r>
        </a:p>
        <a:p>
          <a:pPr marL="0" lvl="0" indent="0" algn="l" defTabSz="622300">
            <a:lnSpc>
              <a:spcPct val="90000"/>
            </a:lnSpc>
            <a:spcBef>
              <a:spcPct val="0"/>
            </a:spcBef>
            <a:spcAft>
              <a:spcPct val="35000"/>
            </a:spcAft>
            <a:buNone/>
          </a:pPr>
          <a:r>
            <a:rPr lang="fr-FR" sz="1100" b="0" kern="1200">
              <a:solidFill>
                <a:srgbClr val="000000">
                  <a:hueOff val="0"/>
                  <a:satOff val="0"/>
                  <a:lumOff val="0"/>
                  <a:alphaOff val="0"/>
                </a:srgbClr>
              </a:solidFill>
              <a:latin typeface="Verdana"/>
              <a:ea typeface="+mn-ea"/>
              <a:cs typeface="Arial"/>
            </a:rPr>
            <a:t>Ex: dans le cadre d’une enquête judiciaire…</a:t>
          </a:r>
        </a:p>
        <a:p>
          <a:pPr marL="0" lvl="0" indent="0" algn="l" defTabSz="622300">
            <a:lnSpc>
              <a:spcPct val="90000"/>
            </a:lnSpc>
            <a:spcBef>
              <a:spcPct val="0"/>
            </a:spcBef>
            <a:spcAft>
              <a:spcPct val="35000"/>
            </a:spcAft>
            <a:buNone/>
          </a:pPr>
          <a:endParaRPr lang="fr-FR" sz="1000" b="1" kern="1200">
            <a:solidFill>
              <a:srgbClr val="000000">
                <a:hueOff val="0"/>
                <a:satOff val="0"/>
                <a:lumOff val="0"/>
                <a:alphaOff val="0"/>
              </a:srgbClr>
            </a:solidFill>
            <a:latin typeface="Verdana"/>
            <a:ea typeface="+mn-ea"/>
            <a:cs typeface="Arial"/>
          </a:endParaRPr>
        </a:p>
      </dsp:txBody>
      <dsp:txXfrm>
        <a:off x="5677797" y="2022403"/>
        <a:ext cx="4008752" cy="1581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471C0-C2CB-4CF0-B3CD-988C7D8D9233}">
      <dsp:nvSpPr>
        <dsp:cNvPr id="0" name=""/>
        <dsp:cNvSpPr/>
      </dsp:nvSpPr>
      <dsp:spPr>
        <a:xfrm>
          <a:off x="0" y="581"/>
          <a:ext cx="7901795" cy="17595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fr-FR" sz="1600" kern="1200">
              <a:latin typeface="Verdana"/>
              <a:ea typeface="Verdana"/>
            </a:rPr>
            <a:t>Diffusion des données interdites</a:t>
          </a:r>
        </a:p>
        <a:p>
          <a:pPr marL="114300" lvl="1" indent="-114300" algn="l" defTabSz="622300">
            <a:lnSpc>
              <a:spcPct val="90000"/>
            </a:lnSpc>
            <a:spcBef>
              <a:spcPct val="0"/>
            </a:spcBef>
            <a:spcAft>
              <a:spcPct val="15000"/>
            </a:spcAft>
            <a:buChar char="•"/>
          </a:pPr>
          <a:r>
            <a:rPr lang="fr-FR" sz="1400" kern="1200">
              <a:latin typeface="Verdana"/>
              <a:ea typeface="Verdana"/>
            </a:rPr>
            <a:t>Données secret défense</a:t>
          </a:r>
        </a:p>
        <a:p>
          <a:pPr marL="114300" lvl="1" indent="-114300" algn="l" defTabSz="622300">
            <a:lnSpc>
              <a:spcPct val="90000"/>
            </a:lnSpc>
            <a:spcBef>
              <a:spcPct val="0"/>
            </a:spcBef>
            <a:spcAft>
              <a:spcPct val="15000"/>
            </a:spcAft>
            <a:buChar char="•"/>
          </a:pPr>
          <a:r>
            <a:rPr lang="fr-FR" sz="1400" kern="1200">
              <a:latin typeface="Verdana"/>
              <a:ea typeface="Verdana"/>
            </a:rPr>
            <a:t>Données présentant des risques pour la sécurité publique ou de l’établissement</a:t>
          </a:r>
        </a:p>
        <a:p>
          <a:pPr marL="114300" lvl="1" indent="-114300" algn="l" defTabSz="622300">
            <a:lnSpc>
              <a:spcPct val="90000"/>
            </a:lnSpc>
            <a:spcBef>
              <a:spcPct val="0"/>
            </a:spcBef>
            <a:spcAft>
              <a:spcPct val="15000"/>
            </a:spcAft>
            <a:buChar char="•"/>
          </a:pPr>
          <a:r>
            <a:rPr lang="fr-FR" sz="1400" kern="1200">
              <a:latin typeface="Verdana"/>
              <a:ea typeface="Verdana"/>
            </a:rPr>
            <a:t>Données relatives à des procédures contentieuses ou répressives</a:t>
          </a:r>
        </a:p>
        <a:p>
          <a:pPr marL="114300" lvl="1" indent="-114300" algn="l" defTabSz="622300">
            <a:lnSpc>
              <a:spcPct val="90000"/>
            </a:lnSpc>
            <a:spcBef>
              <a:spcPct val="0"/>
            </a:spcBef>
            <a:spcAft>
              <a:spcPct val="15000"/>
            </a:spcAft>
            <a:buChar char="•"/>
          </a:pPr>
          <a:r>
            <a:rPr lang="fr-FR" sz="1400" kern="1200">
              <a:latin typeface="Verdana"/>
              <a:ea typeface="Verdana"/>
            </a:rPr>
            <a:t>Données relatives au secret professionnel</a:t>
          </a:r>
        </a:p>
      </dsp:txBody>
      <dsp:txXfrm>
        <a:off x="1751269" y="581"/>
        <a:ext cx="6150525" cy="1759578"/>
      </dsp:txXfrm>
    </dsp:sp>
    <dsp:sp modelId="{89AEF0D1-E80D-4F4F-BD07-2B4A10B73A85}">
      <dsp:nvSpPr>
        <dsp:cNvPr id="0" name=""/>
        <dsp:cNvSpPr/>
      </dsp:nvSpPr>
      <dsp:spPr>
        <a:xfrm>
          <a:off x="170910" y="196145"/>
          <a:ext cx="1580359" cy="136728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AE973-9DC8-4968-89DB-0EAE68E9F1EC}">
      <dsp:nvSpPr>
        <dsp:cNvPr id="0" name=""/>
        <dsp:cNvSpPr/>
      </dsp:nvSpPr>
      <dsp:spPr>
        <a:xfrm>
          <a:off x="0" y="1930489"/>
          <a:ext cx="7901795" cy="1709108"/>
        </a:xfrm>
        <a:prstGeom prst="roundRect">
          <a:avLst>
            <a:gd name="adj" fmla="val 10000"/>
          </a:avLst>
        </a:prstGeom>
        <a:solidFill>
          <a:srgbClr val="D780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fr-FR" sz="1600" kern="1200">
              <a:latin typeface="Verdana"/>
              <a:ea typeface="Verdana"/>
            </a:rPr>
            <a:t>Diffusion des données soumises à conditions</a:t>
          </a:r>
        </a:p>
        <a:p>
          <a:pPr marL="114300" lvl="1" indent="-114300" algn="l" defTabSz="622300">
            <a:lnSpc>
              <a:spcPct val="90000"/>
            </a:lnSpc>
            <a:spcBef>
              <a:spcPct val="0"/>
            </a:spcBef>
            <a:spcAft>
              <a:spcPct val="15000"/>
            </a:spcAft>
            <a:buChar char="•"/>
          </a:pPr>
          <a:r>
            <a:rPr lang="fr-FR" sz="1400" kern="1200">
              <a:latin typeface="Verdana"/>
              <a:ea typeface="Verdana"/>
            </a:rPr>
            <a:t>Données relatives au potentiel scientifique et technique de la Nation</a:t>
          </a:r>
        </a:p>
        <a:p>
          <a:pPr marL="114300" lvl="1" indent="-114300" algn="l" defTabSz="622300">
            <a:lnSpc>
              <a:spcPct val="90000"/>
            </a:lnSpc>
            <a:spcBef>
              <a:spcPct val="0"/>
            </a:spcBef>
            <a:spcAft>
              <a:spcPct val="15000"/>
            </a:spcAft>
            <a:buChar char="•"/>
          </a:pPr>
          <a:r>
            <a:rPr lang="fr-FR" sz="1400" kern="1200">
              <a:latin typeface="Verdana"/>
              <a:ea typeface="Verdana"/>
            </a:rPr>
            <a:t>Données protégées par les droits de propriété intellectuelle</a:t>
          </a:r>
        </a:p>
        <a:p>
          <a:pPr marL="114300" lvl="1" indent="-114300" algn="l" defTabSz="622300">
            <a:lnSpc>
              <a:spcPct val="90000"/>
            </a:lnSpc>
            <a:spcBef>
              <a:spcPct val="0"/>
            </a:spcBef>
            <a:spcAft>
              <a:spcPct val="15000"/>
            </a:spcAft>
            <a:buChar char="•"/>
          </a:pPr>
          <a:r>
            <a:rPr lang="fr-FR" sz="1400" kern="1200">
              <a:latin typeface="Verdana"/>
              <a:ea typeface="Verdana"/>
            </a:rPr>
            <a:t>Données à caractère personnel</a:t>
          </a:r>
        </a:p>
        <a:p>
          <a:pPr marL="114300" lvl="1" indent="-114300" algn="l" defTabSz="622300">
            <a:lnSpc>
              <a:spcPct val="90000"/>
            </a:lnSpc>
            <a:spcBef>
              <a:spcPct val="0"/>
            </a:spcBef>
            <a:spcAft>
              <a:spcPct val="15000"/>
            </a:spcAft>
            <a:buChar char="•"/>
          </a:pPr>
          <a:r>
            <a:rPr lang="fr-FR" sz="1400" kern="1200">
              <a:latin typeface="Verdana"/>
              <a:ea typeface="Verdana"/>
            </a:rPr>
            <a:t>Données provenant d’un tiers</a:t>
          </a:r>
        </a:p>
      </dsp:txBody>
      <dsp:txXfrm>
        <a:off x="1751269" y="1930489"/>
        <a:ext cx="6150525" cy="1709108"/>
      </dsp:txXfrm>
    </dsp:sp>
    <dsp:sp modelId="{51118EE6-9553-4CC0-8352-13AEBE4DD32B}">
      <dsp:nvSpPr>
        <dsp:cNvPr id="0" name=""/>
        <dsp:cNvSpPr/>
      </dsp:nvSpPr>
      <dsp:spPr>
        <a:xfrm>
          <a:off x="170910" y="2101400"/>
          <a:ext cx="1580359" cy="136728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9C712-96D0-45BF-8BB1-F14EEBD22779}">
      <dsp:nvSpPr>
        <dsp:cNvPr id="0" name=""/>
        <dsp:cNvSpPr/>
      </dsp:nvSpPr>
      <dsp:spPr>
        <a:xfrm>
          <a:off x="0" y="3810508"/>
          <a:ext cx="7901795" cy="170910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fr-FR" sz="1700" kern="1200">
              <a:latin typeface="Verdana"/>
              <a:ea typeface="Verdana"/>
            </a:rPr>
            <a:t>Diffusion des données autorisée voire obligatoire</a:t>
          </a:r>
        </a:p>
        <a:p>
          <a:pPr marL="114300" lvl="1" indent="-114300" algn="l" defTabSz="622300">
            <a:lnSpc>
              <a:spcPct val="90000"/>
            </a:lnSpc>
            <a:spcBef>
              <a:spcPct val="0"/>
            </a:spcBef>
            <a:spcAft>
              <a:spcPct val="15000"/>
            </a:spcAft>
            <a:buChar char="•"/>
          </a:pPr>
          <a:r>
            <a:rPr lang="fr-FR" sz="1400" kern="1200">
              <a:latin typeface="Verdana"/>
              <a:ea typeface="Verdana"/>
            </a:rPr>
            <a:t>Données géographiques (sauf si relevant de données interdites ou soumises à conditions)</a:t>
          </a:r>
        </a:p>
        <a:p>
          <a:pPr marL="114300" lvl="1" indent="-114300" algn="l" defTabSz="622300">
            <a:lnSpc>
              <a:spcPct val="90000"/>
            </a:lnSpc>
            <a:spcBef>
              <a:spcPct val="0"/>
            </a:spcBef>
            <a:spcAft>
              <a:spcPct val="15000"/>
            </a:spcAft>
            <a:buChar char="•"/>
          </a:pPr>
          <a:r>
            <a:rPr lang="fr-FR" sz="1400" kern="1200">
              <a:latin typeface="Verdana"/>
              <a:ea typeface="Verdana"/>
            </a:rPr>
            <a:t>Données environnementales (sauf si relevant de données interdites ou soumises à conditions)</a:t>
          </a:r>
        </a:p>
      </dsp:txBody>
      <dsp:txXfrm>
        <a:off x="1751269" y="3810508"/>
        <a:ext cx="6150525" cy="1709108"/>
      </dsp:txXfrm>
    </dsp:sp>
    <dsp:sp modelId="{2257D5D1-C9B2-4B5F-96EE-3AC9F7A4C200}">
      <dsp:nvSpPr>
        <dsp:cNvPr id="0" name=""/>
        <dsp:cNvSpPr/>
      </dsp:nvSpPr>
      <dsp:spPr>
        <a:xfrm>
          <a:off x="170910" y="3981419"/>
          <a:ext cx="1580359" cy="136728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C1E77-3C72-4D77-9963-0C9CA9D8B62C}">
      <dsp:nvSpPr>
        <dsp:cNvPr id="0" name=""/>
        <dsp:cNvSpPr/>
      </dsp:nvSpPr>
      <dsp:spPr>
        <a:xfrm>
          <a:off x="2988" y="352007"/>
          <a:ext cx="2913960" cy="11655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Tx/>
            <a:buNone/>
          </a:pPr>
          <a:r>
            <a:rPr lang="fr-FR" sz="1600" b="1" kern="1200">
              <a:latin typeface="Verdana"/>
              <a:ea typeface="Verdana"/>
            </a:rPr>
            <a:t>Sensibiliser à la protection des données</a:t>
          </a:r>
          <a:endParaRPr lang="fr-FR" sz="1600" kern="1200">
            <a:latin typeface="Verdana"/>
            <a:ea typeface="Verdana"/>
          </a:endParaRPr>
        </a:p>
      </dsp:txBody>
      <dsp:txXfrm>
        <a:off x="2988" y="352007"/>
        <a:ext cx="2913960" cy="1165584"/>
      </dsp:txXfrm>
    </dsp:sp>
    <dsp:sp modelId="{02D4F630-1F18-492F-A171-2993F4802928}">
      <dsp:nvSpPr>
        <dsp:cNvPr id="0" name=""/>
        <dsp:cNvSpPr/>
      </dsp:nvSpPr>
      <dsp:spPr>
        <a:xfrm>
          <a:off x="2988" y="1517592"/>
          <a:ext cx="2913960"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FontTx/>
            <a:buNone/>
          </a:pPr>
          <a:endParaRPr lang="fr-FR" sz="1400" kern="1200">
            <a:latin typeface="Verdana"/>
            <a:ea typeface="Verdana"/>
          </a:endParaRPr>
        </a:p>
        <a:p>
          <a:pPr marL="114300" lvl="1" indent="-114300" algn="ctr" defTabSz="622300">
            <a:lnSpc>
              <a:spcPct val="90000"/>
            </a:lnSpc>
            <a:spcBef>
              <a:spcPct val="0"/>
            </a:spcBef>
            <a:spcAft>
              <a:spcPct val="15000"/>
            </a:spcAft>
            <a:buFontTx/>
            <a:buNone/>
          </a:pPr>
          <a:r>
            <a:rPr lang="fr-FR" sz="1400" kern="1200">
              <a:latin typeface="Verdana"/>
              <a:ea typeface="Verdana"/>
            </a:rPr>
            <a:t>Environ la moitié d’entre vous sont directement sollicités par les doctorants pour des questions liées aux données personnelles. Votre position au plus près d’eux est donc idéale pour relayer les messages, rappeler les recommandations du DPO et promouvoir les bonnes pratiques.</a:t>
          </a:r>
        </a:p>
      </dsp:txBody>
      <dsp:txXfrm>
        <a:off x="2988" y="1517592"/>
        <a:ext cx="2913960" cy="2854800"/>
      </dsp:txXfrm>
    </dsp:sp>
    <dsp:sp modelId="{B0CE0BBE-D841-46E4-A426-00AC0A33D2CB}">
      <dsp:nvSpPr>
        <dsp:cNvPr id="0" name=""/>
        <dsp:cNvSpPr/>
      </dsp:nvSpPr>
      <dsp:spPr>
        <a:xfrm>
          <a:off x="3324903" y="352007"/>
          <a:ext cx="2913960" cy="1165584"/>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Tx/>
            <a:buNone/>
          </a:pPr>
          <a:r>
            <a:rPr lang="fr-FR" sz="1600" b="1" kern="1200">
              <a:latin typeface="Verdana"/>
              <a:ea typeface="Verdana"/>
            </a:rPr>
            <a:t>Encourager la coordination entre les acteurs</a:t>
          </a:r>
          <a:endParaRPr lang="fr-FR" sz="1600" kern="1200">
            <a:latin typeface="Verdana"/>
            <a:ea typeface="Verdana"/>
          </a:endParaRPr>
        </a:p>
      </dsp:txBody>
      <dsp:txXfrm>
        <a:off x="3324903" y="352007"/>
        <a:ext cx="2913960" cy="1165584"/>
      </dsp:txXfrm>
    </dsp:sp>
    <dsp:sp modelId="{CD15F229-D10E-4127-9EC5-B177EE01700D}">
      <dsp:nvSpPr>
        <dsp:cNvPr id="0" name=""/>
        <dsp:cNvSpPr/>
      </dsp:nvSpPr>
      <dsp:spPr>
        <a:xfrm>
          <a:off x="3324903" y="1517592"/>
          <a:ext cx="2913960" cy="2854800"/>
        </a:xfrm>
        <a:prstGeom prst="rect">
          <a:avLst/>
        </a:prstGeom>
        <a:solidFill>
          <a:schemeClr val="accent4">
            <a:lumMod val="20000"/>
            <a:lumOff val="80000"/>
            <a:alpha val="90000"/>
          </a:schemeClr>
        </a:solidFill>
        <a:ln w="25400" cap="flat" cmpd="sng" algn="ctr">
          <a:solidFill>
            <a:schemeClr val="accent4">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sp>
    <dsp:sp modelId="{EAEB10C1-5B21-414B-8300-834E7CE4BACC}">
      <dsp:nvSpPr>
        <dsp:cNvPr id="0" name=""/>
        <dsp:cNvSpPr/>
      </dsp:nvSpPr>
      <dsp:spPr>
        <a:xfrm>
          <a:off x="6646818" y="352007"/>
          <a:ext cx="2913960" cy="1165584"/>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a:latin typeface="Verdana"/>
              <a:ea typeface="Verdana"/>
            </a:rPr>
            <a:t>Intégrer le RGPD dans la validation des thèses</a:t>
          </a:r>
          <a:endParaRPr lang="fr-FR" sz="1600" kern="1200">
            <a:latin typeface="Verdana"/>
            <a:ea typeface="Verdana"/>
          </a:endParaRPr>
        </a:p>
      </dsp:txBody>
      <dsp:txXfrm>
        <a:off x="6646818" y="352007"/>
        <a:ext cx="2913960" cy="1165584"/>
      </dsp:txXfrm>
    </dsp:sp>
    <dsp:sp modelId="{2CF85218-16A2-4B61-B6ED-C9F4216BE8BE}">
      <dsp:nvSpPr>
        <dsp:cNvPr id="0" name=""/>
        <dsp:cNvSpPr/>
      </dsp:nvSpPr>
      <dsp:spPr>
        <a:xfrm>
          <a:off x="6646818" y="1517592"/>
          <a:ext cx="2913960" cy="2854800"/>
        </a:xfrm>
        <a:prstGeom prst="rect">
          <a:avLst/>
        </a:prstGeom>
        <a:solidFill>
          <a:schemeClr val="accent3">
            <a:lumMod val="40000"/>
            <a:lumOff val="6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3E51F-D7F4-4314-9DA1-18F0329138F2}" type="datetimeFigureOut">
              <a:rPr lang="fr-FR" smtClean="0"/>
              <a:t>19/11/2025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2B84-B251-42B7-9EAD-23E079016A6C}" type="slidenum">
              <a:rPr lang="fr-FR" smtClean="0"/>
              <a:t>‹#›</a:t>
            </a:fld>
            <a:endParaRPr lang="fr-FR"/>
          </a:p>
        </p:txBody>
      </p:sp>
    </p:spTree>
    <p:extLst>
      <p:ext uri="{BB962C8B-B14F-4D97-AF65-F5344CB8AC3E}">
        <p14:creationId xmlns:p14="http://schemas.microsoft.com/office/powerpoint/2010/main" val="269544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1</a:t>
            </a:fld>
            <a:endParaRPr lang="fr-FR"/>
          </a:p>
        </p:txBody>
      </p:sp>
    </p:spTree>
    <p:extLst>
      <p:ext uri="{BB962C8B-B14F-4D97-AF65-F5344CB8AC3E}">
        <p14:creationId xmlns:p14="http://schemas.microsoft.com/office/powerpoint/2010/main" val="40140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noRot="1" noChangeAspect="1"/>
          </p:cNvSpPr>
          <p:nvPr>
            <p:ph type="sldImg"/>
          </p:nvPr>
        </p:nvSpPr>
        <p:spPr>
          <a:xfrm>
            <a:off x="685800" y="1143000"/>
            <a:ext cx="5484813" cy="3084513"/>
          </a:xfrm>
          <a:prstGeom prst="rect">
            <a:avLst/>
          </a:prstGeom>
          <a:ln w="0">
            <a:noFill/>
          </a:ln>
        </p:spPr>
      </p:sp>
      <p:sp>
        <p:nvSpPr>
          <p:cNvPr id="355" name="PlaceHolder 2"/>
          <p:cNvSpPr>
            <a:spLocks noGrp="1"/>
          </p:cNvSpPr>
          <p:nvPr>
            <p:ph type="body"/>
          </p:nvPr>
        </p:nvSpPr>
        <p:spPr>
          <a:xfrm>
            <a:off x="685800" y="4400640"/>
            <a:ext cx="5483160" cy="359712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356" name="Espace réservé du numéro de diapositive 3"/>
          <p:cNvSpPr/>
          <p:nvPr/>
        </p:nvSpPr>
        <p:spPr>
          <a:xfrm>
            <a:off x="3884760" y="8685360"/>
            <a:ext cx="29685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defTabSz="914400">
              <a:lnSpc>
                <a:spcPct val="100000"/>
              </a:lnSpc>
            </a:pPr>
            <a:fld id="{08F72FCA-28C8-402A-9111-6C16DCBA0376}" type="slidenum">
              <a:rPr lang="fr-FR" sz="1200" b="0" strike="noStrike" spc="-1">
                <a:solidFill>
                  <a:srgbClr val="000000"/>
                </a:solidFill>
                <a:latin typeface="Calibri"/>
                <a:ea typeface="+mn-ea"/>
              </a:rPr>
              <a:t>2</a:t>
            </a:fld>
            <a:endParaRPr lang="fr-FR" sz="1200" b="0" strike="noStrike" spc="-1">
              <a:solidFill>
                <a:srgbClr val="000000"/>
              </a:solidFill>
              <a:latin typeface="Calibri"/>
            </a:endParaRPr>
          </a:p>
        </p:txBody>
      </p:sp>
    </p:spTree>
    <p:extLst>
      <p:ext uri="{BB962C8B-B14F-4D97-AF65-F5344CB8AC3E}">
        <p14:creationId xmlns:p14="http://schemas.microsoft.com/office/powerpoint/2010/main" val="111012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254C-B2CA-47D4-BFD4-19CC24CAB27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136597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9559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87870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141532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282171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2301B-A743-E553-BCDB-4A673027BB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76316AF-04A8-83DE-88DC-BCF00DA7475C}"/>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6A1064-DA62-D544-F414-B809FA816446}"/>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C604AD69-3746-6879-DFC5-88DA4F22B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70FEA-3F35-559A-4A11-CB62423EAA4B}"/>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111352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E141A-A855-E85C-08E9-AEAC87BEC32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5AC9D0-5442-1A54-2E2D-FCE827546E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082DF7-7F09-E8AA-6BB9-D4D24F431192}"/>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155B7F23-96AA-55CF-8D06-30FAB8802E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7D39DC-F359-C70A-2ACD-FE6B552CFA8A}"/>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10538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14873A-2AD6-800D-E505-B577D9CE5777}"/>
              </a:ext>
            </a:extLst>
          </p:cNvPr>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56558-449B-5993-AE33-BFD45A50414B}"/>
              </a:ext>
            </a:extLst>
          </p:cNvPr>
          <p:cNvSpPr>
            <a:spLocks noGrp="1"/>
          </p:cNvSpPr>
          <p:nvPr>
            <p:ph type="body" orient="vert" idx="1"/>
          </p:nvPr>
        </p:nvSpPr>
        <p:spPr>
          <a:xfrm>
            <a:off x="838203"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150D83-24E4-81F0-58C1-3B7CF690752E}"/>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27B56FDF-9F82-C7FE-2132-1791F0B37E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67351-B004-2657-611D-EA9B51F70600}"/>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941687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58619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210022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363614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19/11/2025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359052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t>19/11/2025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4257940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t>19/11/2025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245857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19/11/2025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1147395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19/11/2025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321484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10E2E-591E-D01D-5BCC-74EBDDB7D1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0C2308-F68D-3E09-C89A-EF622AD96A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50D356-52BA-91A1-A94B-136F23CE5461}"/>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EF8943B8-133D-E2E8-04BD-63655AD3E7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0472AB-A087-4C9E-3CF7-DD9F78F588F4}"/>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1217701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19/11/2025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2413719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381896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a:t>
            </a:fld>
            <a:endParaRPr lang="fr-FR"/>
          </a:p>
        </p:txBody>
      </p:sp>
    </p:spTree>
    <p:extLst>
      <p:ext uri="{BB962C8B-B14F-4D97-AF65-F5344CB8AC3E}">
        <p14:creationId xmlns:p14="http://schemas.microsoft.com/office/powerpoint/2010/main" val="36723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4A725-AA41-EC14-D398-66C0681B43AA}"/>
              </a:ext>
            </a:extLst>
          </p:cNvPr>
          <p:cNvSpPr>
            <a:spLocks noGrp="1"/>
          </p:cNvSpPr>
          <p:nvPr>
            <p:ph type="title"/>
          </p:nvPr>
        </p:nvSpPr>
        <p:spPr>
          <a:xfrm>
            <a:off x="831851" y="1709744"/>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F87879-DC83-B4D8-D355-625EFDE1CFF0}"/>
              </a:ext>
            </a:extLst>
          </p:cNvPr>
          <p:cNvSpPr>
            <a:spLocks noGrp="1"/>
          </p:cNvSpPr>
          <p:nvPr>
            <p:ph type="body" idx="1"/>
          </p:nvPr>
        </p:nvSpPr>
        <p:spPr>
          <a:xfrm>
            <a:off x="831851" y="4589469"/>
            <a:ext cx="10515600" cy="1500187"/>
          </a:xfrm>
        </p:spPr>
        <p:txBody>
          <a:bodyPr/>
          <a:lstStyle>
            <a:lvl1pPr marL="0" indent="0">
              <a:buNone/>
              <a:defRPr sz="2400">
                <a:solidFill>
                  <a:schemeClr val="tx1">
                    <a:tint val="82000"/>
                  </a:schemeClr>
                </a:solidFill>
              </a:defRPr>
            </a:lvl1pPr>
            <a:lvl2pPr marL="457178" indent="0">
              <a:buNone/>
              <a:defRPr sz="2000">
                <a:solidFill>
                  <a:schemeClr val="tx1">
                    <a:tint val="82000"/>
                  </a:schemeClr>
                </a:solidFill>
              </a:defRPr>
            </a:lvl2pPr>
            <a:lvl3pPr marL="914354" indent="0">
              <a:buNone/>
              <a:defRPr sz="1800">
                <a:solidFill>
                  <a:schemeClr val="tx1">
                    <a:tint val="82000"/>
                  </a:schemeClr>
                </a:solidFill>
              </a:defRPr>
            </a:lvl3pPr>
            <a:lvl4pPr marL="1371532" indent="0">
              <a:buNone/>
              <a:defRPr sz="1600">
                <a:solidFill>
                  <a:schemeClr val="tx1">
                    <a:tint val="82000"/>
                  </a:schemeClr>
                </a:solidFill>
              </a:defRPr>
            </a:lvl4pPr>
            <a:lvl5pPr marL="1828709" indent="0">
              <a:buNone/>
              <a:defRPr sz="1600">
                <a:solidFill>
                  <a:schemeClr val="tx1">
                    <a:tint val="82000"/>
                  </a:schemeClr>
                </a:solidFill>
              </a:defRPr>
            </a:lvl5pPr>
            <a:lvl6pPr marL="2285886" indent="0">
              <a:buNone/>
              <a:defRPr sz="1600">
                <a:solidFill>
                  <a:schemeClr val="tx1">
                    <a:tint val="82000"/>
                  </a:schemeClr>
                </a:solidFill>
              </a:defRPr>
            </a:lvl6pPr>
            <a:lvl7pPr marL="2743062" indent="0">
              <a:buNone/>
              <a:defRPr sz="1600">
                <a:solidFill>
                  <a:schemeClr val="tx1">
                    <a:tint val="82000"/>
                  </a:schemeClr>
                </a:solidFill>
              </a:defRPr>
            </a:lvl7pPr>
            <a:lvl8pPr marL="3200240" indent="0">
              <a:buNone/>
              <a:defRPr sz="1600">
                <a:solidFill>
                  <a:schemeClr val="tx1">
                    <a:tint val="82000"/>
                  </a:schemeClr>
                </a:solidFill>
              </a:defRPr>
            </a:lvl8pPr>
            <a:lvl9pPr marL="3657418"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AD9EDB-11EF-A339-1CE5-4E49134483AE}"/>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F4DBF61A-7C7F-E424-AD92-F5C2952A99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E71B8C-D8A2-0C19-081B-6F27F1131284}"/>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133900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767ED-1BDC-90A1-BCAC-2F7CD409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01BAEE-5D3E-9EB4-5284-4E61D7CC59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1AA0A4-A2D8-8465-EE1B-1D6A6AD5D82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513E57-92DF-217E-D7BB-E9C8C070F3BB}"/>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6" name="Espace réservé du pied de page 5">
            <a:extLst>
              <a:ext uri="{FF2B5EF4-FFF2-40B4-BE49-F238E27FC236}">
                <a16:creationId xmlns:a16="http://schemas.microsoft.com/office/drawing/2014/main" id="{87B832E7-9B1C-FF60-054F-4F37BD525C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F3073D-FAF0-A0DF-CB68-1D065D159DC1}"/>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345745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C1C5B-77BC-9156-2DD3-71C89A1D54D0}"/>
              </a:ext>
            </a:extLst>
          </p:cNvPr>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F0F215-308D-E2AB-749A-B83AE79AADFF}"/>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E4A35C-C72F-F064-0879-0CF59A828E85}"/>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A23623-7312-EC8C-B69E-F443B645E7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C4EC3E-4D65-EE94-AE15-89EE33D857D0}"/>
              </a:ext>
            </a:extLst>
          </p:cNvPr>
          <p:cNvSpPr>
            <a:spLocks noGrp="1"/>
          </p:cNvSpPr>
          <p:nvPr>
            <p:ph sz="quarter" idx="4"/>
          </p:nvPr>
        </p:nvSpPr>
        <p:spPr>
          <a:xfrm>
            <a:off x="6172203"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C4A8DF-5DA2-6914-FE31-C013DE147590}"/>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8" name="Espace réservé du pied de page 7">
            <a:extLst>
              <a:ext uri="{FF2B5EF4-FFF2-40B4-BE49-F238E27FC236}">
                <a16:creationId xmlns:a16="http://schemas.microsoft.com/office/drawing/2014/main" id="{433C597B-FC1B-2C56-B62B-DEE3E601A6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E46AC93-7916-0AE6-3DE3-C98C56C46364}"/>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1324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36783-B8DD-692E-8E33-678DCBF72A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E3C450-A90D-127D-01CB-CF74FC2FE057}"/>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4" name="Espace réservé du pied de page 3">
            <a:extLst>
              <a:ext uri="{FF2B5EF4-FFF2-40B4-BE49-F238E27FC236}">
                <a16:creationId xmlns:a16="http://schemas.microsoft.com/office/drawing/2014/main" id="{E96B2539-8C3B-1BF3-51BA-66BF2A0BED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81657D-D6F4-454B-6592-03B31F54716B}"/>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30643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26FC76-B591-5346-14F3-3458C8A00CD2}"/>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3" name="Espace réservé du pied de page 2">
            <a:extLst>
              <a:ext uri="{FF2B5EF4-FFF2-40B4-BE49-F238E27FC236}">
                <a16:creationId xmlns:a16="http://schemas.microsoft.com/office/drawing/2014/main" id="{9D4F7F85-1BFA-9F50-8079-321B264D7D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3E55AA-B057-F03F-D745-16F48E5C5CA9}"/>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177000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F83A6-E5EF-2719-F65B-42090569F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6A0CFC1-9B2D-3F53-4953-E7AC32F17815}"/>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852234-11D9-2E7F-06EC-82B444E933C8}"/>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489D55-A56A-41F6-641F-19F3E99D3A7C}"/>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6" name="Espace réservé du pied de page 5">
            <a:extLst>
              <a:ext uri="{FF2B5EF4-FFF2-40B4-BE49-F238E27FC236}">
                <a16:creationId xmlns:a16="http://schemas.microsoft.com/office/drawing/2014/main" id="{ED7BC69E-3E60-AB72-BDD9-99036D0DD9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CFE20D-109E-A5BE-2AD6-2C8FC42F86E7}"/>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32752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42FA5-9DC8-5A51-89C2-0631121F46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78093A-2062-CF1B-49A5-AA97816B53AF}"/>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r-FR"/>
          </a:p>
        </p:txBody>
      </p:sp>
      <p:sp>
        <p:nvSpPr>
          <p:cNvPr id="4" name="Espace réservé du texte 3">
            <a:extLst>
              <a:ext uri="{FF2B5EF4-FFF2-40B4-BE49-F238E27FC236}">
                <a16:creationId xmlns:a16="http://schemas.microsoft.com/office/drawing/2014/main" id="{73ECA994-5DBA-A4C0-5F92-DFCA40AE255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4BF1B1-82DA-06DA-C584-1DFFA3F55791}"/>
              </a:ext>
            </a:extLst>
          </p:cNvPr>
          <p:cNvSpPr>
            <a:spLocks noGrp="1"/>
          </p:cNvSpPr>
          <p:nvPr>
            <p:ph type="dt" sz="half" idx="10"/>
          </p:nvPr>
        </p:nvSpPr>
        <p:spPr/>
        <p:txBody>
          <a:bodyPr/>
          <a:lstStyle/>
          <a:p>
            <a:fld id="{3B53B2A5-EE73-4CDB-87D0-C6EECB54E5E8}" type="datetimeFigureOut">
              <a:rPr lang="fr-FR" smtClean="0"/>
              <a:t>19/11/2025</a:t>
            </a:fld>
            <a:endParaRPr lang="fr-FR"/>
          </a:p>
        </p:txBody>
      </p:sp>
      <p:sp>
        <p:nvSpPr>
          <p:cNvPr id="6" name="Espace réservé du pied de page 5">
            <a:extLst>
              <a:ext uri="{FF2B5EF4-FFF2-40B4-BE49-F238E27FC236}">
                <a16:creationId xmlns:a16="http://schemas.microsoft.com/office/drawing/2014/main" id="{4797ADEC-7971-D58A-465B-786C74C587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35B86B-9BDD-41D1-511F-4AFFC0EDE711}"/>
              </a:ext>
            </a:extLst>
          </p:cNvPr>
          <p:cNvSpPr>
            <a:spLocks noGrp="1"/>
          </p:cNvSpPr>
          <p:nvPr>
            <p:ph type="sldNum" sz="quarter" idx="12"/>
          </p:nvPr>
        </p:nvSpPr>
        <p:spPr/>
        <p:txBody>
          <a:bodyPr/>
          <a:lstStyle/>
          <a:p>
            <a:fld id="{5F659DDB-A979-4252-B2FE-F6244C6D4913}" type="slidenum">
              <a:rPr lang="fr-FR" smtClean="0"/>
              <a:t>‹#›</a:t>
            </a:fld>
            <a:endParaRPr lang="fr-FR"/>
          </a:p>
        </p:txBody>
      </p:sp>
    </p:spTree>
    <p:extLst>
      <p:ext uri="{BB962C8B-B14F-4D97-AF65-F5344CB8AC3E}">
        <p14:creationId xmlns:p14="http://schemas.microsoft.com/office/powerpoint/2010/main" val="4502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4C7911-433B-CC01-B722-1B73134C32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1395DF-3B92-E6CC-D6CF-54809F85B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674D9F-C38F-6F0E-D0DC-A85DF3CF20E7}"/>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53B2A5-EE73-4CDB-87D0-C6EECB54E5E8}" type="datetimeFigureOut">
              <a:rPr lang="fr-FR" smtClean="0"/>
              <a:t>19/11/2025</a:t>
            </a:fld>
            <a:endParaRPr lang="fr-FR"/>
          </a:p>
        </p:txBody>
      </p:sp>
      <p:sp>
        <p:nvSpPr>
          <p:cNvPr id="5" name="Espace réservé du pied de page 4">
            <a:extLst>
              <a:ext uri="{FF2B5EF4-FFF2-40B4-BE49-F238E27FC236}">
                <a16:creationId xmlns:a16="http://schemas.microsoft.com/office/drawing/2014/main" id="{21407E55-1B4B-0B37-062B-D1B36451363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01A07F-8A84-5DC7-AEFB-6D4D66818B09}"/>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659DDB-A979-4252-B2FE-F6244C6D4913}" type="slidenum">
              <a:rPr lang="fr-FR" smtClean="0"/>
              <a:t>‹#›</a:t>
            </a:fld>
            <a:endParaRPr lang="fr-FR"/>
          </a:p>
        </p:txBody>
      </p:sp>
    </p:spTree>
    <p:extLst>
      <p:ext uri="{BB962C8B-B14F-4D97-AF65-F5344CB8AC3E}">
        <p14:creationId xmlns:p14="http://schemas.microsoft.com/office/powerpoint/2010/main" val="16522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19/11/2025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a:t>
            </a:fld>
            <a:endParaRPr lang="fr-FR"/>
          </a:p>
        </p:txBody>
      </p:sp>
    </p:spTree>
    <p:extLst>
      <p:ext uri="{BB962C8B-B14F-4D97-AF65-F5344CB8AC3E}">
        <p14:creationId xmlns:p14="http://schemas.microsoft.com/office/powerpoint/2010/main" val="338248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1.jpeg"/><Relationship Id="rId5" Type="http://schemas.openxmlformats.org/officeDocument/2006/relationships/image" Target="../media/image14.png"/><Relationship Id="rId15" Type="http://schemas.openxmlformats.org/officeDocument/2006/relationships/image" Target="../media/image23.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5.jpeg"/><Relationship Id="rId7"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6.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justice/article-29/documentation/opinion-recommendation/files/2014/wp216_fr.pdf" TargetMode="External"/><Relationship Id="rId2" Type="http://schemas.openxmlformats.org/officeDocument/2006/relationships/hyperlink" Target="https://www.cnil.fr/fr/lanonymisation-de-donnees-personnelles" TargetMode="Externa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hyperlink" Target="https://www.cnil.fr/sites/cnil/files/atoms/files/guide-open-data.pdf" TargetMode="External"/><Relationship Id="rId4" Type="http://schemas.openxmlformats.org/officeDocument/2006/relationships/hyperlink" Target="https://www.cnil.fr/fr/lanonymisation-des-donnees-un-traitement-cle-pour-lopen-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6A347D5-4143-C170-EC50-F959A900005C}"/>
              </a:ext>
            </a:extLst>
          </p:cNvPr>
          <p:cNvSpPr txBox="1"/>
          <p:nvPr/>
        </p:nvSpPr>
        <p:spPr>
          <a:xfrm>
            <a:off x="1428749" y="2986007"/>
            <a:ext cx="4330458" cy="1938814"/>
          </a:xfrm>
          <a:prstGeom prst="roundRect">
            <a:avLst>
              <a:gd name="adj" fmla="val 11158"/>
            </a:avLst>
          </a:prstGeom>
          <a:solidFill>
            <a:schemeClr val="bg1">
              <a:alpha val="60000"/>
            </a:schemeClr>
          </a:solidFill>
          <a:ln>
            <a:noFill/>
          </a:ln>
        </p:spPr>
        <p:txBody>
          <a:bodyPr wrap="square" lIns="91440" tIns="45720" rIns="91440" bIns="45720" rtlCol="0" anchor="t">
            <a:spAutoFit/>
          </a:bodyPr>
          <a:lstStyle/>
          <a:p>
            <a:pPr algn="just"/>
            <a:r>
              <a:rPr lang="fr-FR" b="1">
                <a:solidFill>
                  <a:srgbClr val="252C61"/>
                </a:solidFill>
                <a:latin typeface="Verdana"/>
                <a:ea typeface="Verdana"/>
                <a:cs typeface="Arial" panose="020B0604020202020204" pitchFamily="34" charset="0"/>
              </a:rPr>
              <a:t>Description</a:t>
            </a:r>
          </a:p>
          <a:p>
            <a:pPr algn="just"/>
            <a:endParaRPr lang="fr-FR" sz="1200">
              <a:latin typeface="Verdana"/>
              <a:ea typeface="Verdana"/>
              <a:cs typeface="Arial"/>
            </a:endParaRPr>
          </a:p>
          <a:p>
            <a:pPr algn="just"/>
            <a:r>
              <a:rPr lang="fr-FR" sz="1400">
                <a:latin typeface="Verdana"/>
                <a:ea typeface="Verdana"/>
                <a:cs typeface="+mn-lt"/>
              </a:rPr>
              <a:t>Ce </a:t>
            </a:r>
            <a:r>
              <a:rPr lang="fr-FR" sz="1400" err="1">
                <a:latin typeface="Verdana"/>
                <a:ea typeface="Verdana"/>
                <a:cs typeface="+mn-lt"/>
              </a:rPr>
              <a:t>J.e</a:t>
            </a:r>
            <a:r>
              <a:rPr lang="fr-FR" sz="1400">
                <a:latin typeface="Verdana"/>
                <a:ea typeface="Verdana"/>
                <a:cs typeface="+mn-lt"/>
              </a:rPr>
              <a:t>-cours présente une introduction au RGPD, notions essentielles (finalité, registre de traitement, minimisation, etc.), cycle de vie des données, un exemples concrets issus d’établissements. </a:t>
            </a:r>
          </a:p>
          <a:p>
            <a:pPr algn="just"/>
            <a:endParaRPr lang="fr-FR" sz="1200">
              <a:latin typeface="Verdana"/>
              <a:ea typeface="Verdana"/>
              <a:cs typeface="Arial"/>
            </a:endParaRPr>
          </a:p>
        </p:txBody>
      </p:sp>
      <p:sp>
        <p:nvSpPr>
          <p:cNvPr id="13" name="Titre 1">
            <a:extLst>
              <a:ext uri="{FF2B5EF4-FFF2-40B4-BE49-F238E27FC236}">
                <a16:creationId xmlns:a16="http://schemas.microsoft.com/office/drawing/2014/main" id="{B4D4E6EA-05A7-E7D4-1C21-3FC481A1E06D}"/>
              </a:ext>
            </a:extLst>
          </p:cNvPr>
          <p:cNvSpPr txBox="1">
            <a:spLocks/>
          </p:cNvSpPr>
          <p:nvPr/>
        </p:nvSpPr>
        <p:spPr>
          <a:xfrm>
            <a:off x="1428749" y="1354083"/>
            <a:ext cx="9144000" cy="1261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a:solidFill>
                  <a:srgbClr val="002060"/>
                </a:solidFill>
                <a:latin typeface="Verdana"/>
                <a:ea typeface="Verdana"/>
                <a:cs typeface="Arial"/>
              </a:rPr>
              <a:t>Thèses et données personnelles : comprendre, appliquer et accompagner la mise en conformité RGPD</a:t>
            </a:r>
            <a:endParaRPr lang="en-US" sz="2800" b="1">
              <a:solidFill>
                <a:srgbClr val="002060"/>
              </a:solidFill>
              <a:latin typeface="Verdana"/>
              <a:ea typeface="Verdana"/>
              <a:cs typeface="Arial"/>
            </a:endParaRPr>
          </a:p>
        </p:txBody>
      </p:sp>
      <p:sp>
        <p:nvSpPr>
          <p:cNvPr id="16" name="ZoneTexte 15">
            <a:extLst>
              <a:ext uri="{FF2B5EF4-FFF2-40B4-BE49-F238E27FC236}">
                <a16:creationId xmlns:a16="http://schemas.microsoft.com/office/drawing/2014/main" id="{CE8C7D37-E74F-4AA6-B55C-BB4ADD158666}"/>
              </a:ext>
            </a:extLst>
          </p:cNvPr>
          <p:cNvSpPr txBox="1"/>
          <p:nvPr/>
        </p:nvSpPr>
        <p:spPr>
          <a:xfrm>
            <a:off x="6257925" y="3016901"/>
            <a:ext cx="3876675" cy="1225868"/>
          </a:xfrm>
          <a:prstGeom prst="roundRect">
            <a:avLst/>
          </a:prstGeom>
          <a:solidFill>
            <a:schemeClr val="bg1">
              <a:alpha val="60000"/>
            </a:schemeClr>
          </a:solidFill>
        </p:spPr>
        <p:txBody>
          <a:bodyPr wrap="square" lIns="91440" tIns="45720" rIns="91440" bIns="45720" rtlCol="0" anchor="t">
            <a:spAutoFit/>
          </a:bodyPr>
          <a:lstStyle/>
          <a:p>
            <a:r>
              <a:rPr lang="fr-FR" b="1">
                <a:solidFill>
                  <a:srgbClr val="252C61"/>
                </a:solidFill>
                <a:latin typeface="Verdana"/>
                <a:ea typeface="Verdana"/>
                <a:cs typeface="Arial" panose="020B0604020202020204" pitchFamily="34" charset="0"/>
              </a:rPr>
              <a:t>Public : </a:t>
            </a:r>
          </a:p>
          <a:p>
            <a:r>
              <a:rPr lang="it-IT" sz="1600">
                <a:latin typeface="Verdana"/>
                <a:ea typeface="Verdana"/>
                <a:cs typeface="+mn-lt"/>
              </a:rPr>
              <a:t>Coordinateurs thèses,</a:t>
            </a:r>
          </a:p>
          <a:p>
            <a:r>
              <a:rPr lang="it-IT" sz="1600">
                <a:latin typeface="Verdana"/>
                <a:ea typeface="Verdana"/>
                <a:cs typeface="+mn-lt"/>
              </a:rPr>
              <a:t>Correspondants STEP, </a:t>
            </a:r>
          </a:p>
          <a:p>
            <a:r>
              <a:rPr lang="it-IT" sz="1600">
                <a:latin typeface="Verdana"/>
                <a:ea typeface="Verdana"/>
                <a:cs typeface="+mn-lt"/>
              </a:rPr>
              <a:t>Correspondants STAR</a:t>
            </a:r>
            <a:endParaRPr lang="fr-FR" sz="1600">
              <a:latin typeface="Verdana"/>
              <a:ea typeface="Verdana"/>
              <a:cs typeface="+mn-lt"/>
            </a:endParaRPr>
          </a:p>
        </p:txBody>
      </p:sp>
      <p:sp>
        <p:nvSpPr>
          <p:cNvPr id="20" name="ZoneTexte 19">
            <a:extLst>
              <a:ext uri="{FF2B5EF4-FFF2-40B4-BE49-F238E27FC236}">
                <a16:creationId xmlns:a16="http://schemas.microsoft.com/office/drawing/2014/main" id="{092AE6EA-07F4-BF8E-D2E3-423A6C8E4463}"/>
              </a:ext>
            </a:extLst>
          </p:cNvPr>
          <p:cNvSpPr txBox="1"/>
          <p:nvPr/>
        </p:nvSpPr>
        <p:spPr>
          <a:xfrm>
            <a:off x="3314200" y="5189325"/>
            <a:ext cx="5563600" cy="1123712"/>
          </a:xfrm>
          <a:prstGeom prst="roundRect">
            <a:avLst/>
          </a:prstGeom>
          <a:solidFill>
            <a:schemeClr val="bg1">
              <a:alpha val="60000"/>
            </a:schemeClr>
          </a:solidFill>
        </p:spPr>
        <p:txBody>
          <a:bodyPr wrap="square" lIns="91440" tIns="45720" rIns="91440" bIns="45720" rtlCol="0" anchor="t">
            <a:spAutoFit/>
          </a:bodyPr>
          <a:lstStyle/>
          <a:p>
            <a:r>
              <a:rPr lang="fr-FR" b="1">
                <a:solidFill>
                  <a:srgbClr val="252C61"/>
                </a:solidFill>
                <a:latin typeface="Verdana"/>
                <a:ea typeface="Verdana"/>
                <a:cs typeface="Arial"/>
              </a:rPr>
              <a:t>Intervenantes :</a:t>
            </a:r>
          </a:p>
          <a:p>
            <a:r>
              <a:rPr lang="fr-FR" sz="1400">
                <a:latin typeface="Verdana"/>
                <a:ea typeface="Verdana"/>
                <a:cs typeface="+mn-lt"/>
              </a:rPr>
              <a:t>- Marie-Hélène Noël, DPO de l’UPEC</a:t>
            </a:r>
          </a:p>
          <a:p>
            <a:r>
              <a:rPr lang="fr-FR" sz="1400">
                <a:latin typeface="Verdana"/>
                <a:ea typeface="Verdana"/>
                <a:cs typeface="+mn-lt"/>
              </a:rPr>
              <a:t>- Rebecca </a:t>
            </a:r>
            <a:r>
              <a:rPr lang="it-IT" sz="1400">
                <a:latin typeface="Verdana"/>
                <a:ea typeface="Verdana"/>
              </a:rPr>
              <a:t>Rousseau, adjointe DPO-RSSI de l’Université Paris 1 Panthéon-Sorbonne</a:t>
            </a:r>
          </a:p>
        </p:txBody>
      </p:sp>
      <p:pic>
        <p:nvPicPr>
          <p:cNvPr id="10" name="Graphique 9">
            <a:extLst>
              <a:ext uri="{FF2B5EF4-FFF2-40B4-BE49-F238E27FC236}">
                <a16:creationId xmlns:a16="http://schemas.microsoft.com/office/drawing/2014/main" id="{2EA721C7-7F59-897A-1CDA-F2EB0DDAEF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1278" y="174728"/>
            <a:ext cx="1860474" cy="528056"/>
          </a:xfrm>
          <a:prstGeom prst="rect">
            <a:avLst/>
          </a:prstGeom>
        </p:spPr>
      </p:pic>
      <p:pic>
        <p:nvPicPr>
          <p:cNvPr id="18" name="Graphique 17">
            <a:extLst>
              <a:ext uri="{FF2B5EF4-FFF2-40B4-BE49-F238E27FC236}">
                <a16:creationId xmlns:a16="http://schemas.microsoft.com/office/drawing/2014/main" id="{E8188828-A8E6-2F73-19C4-5AE2DB51C1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731" y="2015567"/>
            <a:ext cx="540000" cy="540000"/>
          </a:xfrm>
          <a:prstGeom prst="rect">
            <a:avLst/>
          </a:prstGeom>
        </p:spPr>
      </p:pic>
      <p:pic>
        <p:nvPicPr>
          <p:cNvPr id="27" name="Graphique 26">
            <a:extLst>
              <a:ext uri="{FF2B5EF4-FFF2-40B4-BE49-F238E27FC236}">
                <a16:creationId xmlns:a16="http://schemas.microsoft.com/office/drawing/2014/main" id="{29C2D4C9-8DFD-8B12-4BB8-6EB5FF45EA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21752" y="3444840"/>
            <a:ext cx="540000" cy="540000"/>
          </a:xfrm>
          <a:prstGeom prst="rect">
            <a:avLst/>
          </a:prstGeom>
        </p:spPr>
      </p:pic>
      <p:pic>
        <p:nvPicPr>
          <p:cNvPr id="33" name="Graphique 32">
            <a:extLst>
              <a:ext uri="{FF2B5EF4-FFF2-40B4-BE49-F238E27FC236}">
                <a16:creationId xmlns:a16="http://schemas.microsoft.com/office/drawing/2014/main" id="{353A1DFD-4E0B-4002-2305-13AAFEB073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21752" y="2716007"/>
            <a:ext cx="540000" cy="540000"/>
          </a:xfrm>
          <a:prstGeom prst="rect">
            <a:avLst/>
          </a:prstGeom>
        </p:spPr>
      </p:pic>
      <p:pic>
        <p:nvPicPr>
          <p:cNvPr id="14" name="Image 97"/>
          <p:cNvPicPr/>
          <p:nvPr/>
        </p:nvPicPr>
        <p:blipFill>
          <a:blip r:embed="rId12"/>
          <a:stretch/>
        </p:blipFill>
        <p:spPr>
          <a:xfrm>
            <a:off x="1566846" y="197736"/>
            <a:ext cx="1063800" cy="482040"/>
          </a:xfrm>
          <a:prstGeom prst="rect">
            <a:avLst/>
          </a:prstGeom>
          <a:ln w="0">
            <a:noFill/>
          </a:ln>
        </p:spPr>
      </p:pic>
      <p:sp>
        <p:nvSpPr>
          <p:cNvPr id="2" name="ZoneTexte 1">
            <a:extLst>
              <a:ext uri="{FF2B5EF4-FFF2-40B4-BE49-F238E27FC236}">
                <a16:creationId xmlns:a16="http://schemas.microsoft.com/office/drawing/2014/main" id="{D7F781E2-B423-BC27-45AC-C4CF0A9E5A84}"/>
              </a:ext>
            </a:extLst>
          </p:cNvPr>
          <p:cNvSpPr txBox="1"/>
          <p:nvPr/>
        </p:nvSpPr>
        <p:spPr>
          <a:xfrm>
            <a:off x="11592531" y="6380512"/>
            <a:ext cx="361953" cy="369332"/>
          </a:xfrm>
          <a:prstGeom prst="rect">
            <a:avLst/>
          </a:prstGeom>
          <a:noFill/>
        </p:spPr>
        <p:txBody>
          <a:bodyPr wrap="square" rtlCol="0">
            <a:spAutoFit/>
          </a:bodyPr>
          <a:lstStyle/>
          <a:p>
            <a:r>
              <a:rPr lang="fr-FR"/>
              <a:t>1</a:t>
            </a:r>
          </a:p>
        </p:txBody>
      </p:sp>
    </p:spTree>
    <p:extLst>
      <p:ext uri="{BB962C8B-B14F-4D97-AF65-F5344CB8AC3E}">
        <p14:creationId xmlns:p14="http://schemas.microsoft.com/office/powerpoint/2010/main" val="299572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565725" y="367612"/>
            <a:ext cx="11360818" cy="71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Les données à caractère personnel : quelles sont-elles ?</a:t>
            </a:r>
          </a:p>
        </p:txBody>
      </p:sp>
      <p:sp>
        <p:nvSpPr>
          <p:cNvPr id="8" name="Espace réservé du contenu 2"/>
          <p:cNvSpPr txBox="1">
            <a:spLocks/>
          </p:cNvSpPr>
          <p:nvPr/>
        </p:nvSpPr>
        <p:spPr bwMode="auto">
          <a:xfrm>
            <a:off x="1710730" y="3258320"/>
            <a:ext cx="9070808" cy="199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100000"/>
              </a:spcBef>
              <a:spcAft>
                <a:spcPct val="0"/>
              </a:spcAft>
              <a:buClr>
                <a:srgbClr val="E00034"/>
              </a:buClr>
              <a:buSzTx/>
              <a:buFont typeface="Wingdings" panose="05000000000000000000" pitchFamily="2" charset="2"/>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 Des données directement identifiantes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(ex : nom, prénom)</a:t>
            </a:r>
          </a:p>
          <a:p>
            <a:pPr marL="0" marR="0" lvl="0" indent="0" algn="just" defTabSz="914400" rtl="0" eaLnBrk="1" fontAlgn="base" latinLnBrk="0" hangingPunct="1">
              <a:lnSpc>
                <a:spcPct val="100000"/>
              </a:lnSpc>
              <a:spcBef>
                <a:spcPct val="100000"/>
              </a:spcBef>
              <a:spcAft>
                <a:spcPct val="0"/>
              </a:spcAft>
              <a:buClr>
                <a:srgbClr val="E00034"/>
              </a:buClr>
              <a:buSzTx/>
              <a:buFont typeface="Wingdings" panose="05000000000000000000" pitchFamily="2" charset="2"/>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 Des données indirectement identifiantes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(ex: numéro de téléphone , plaque d’immatriculation, NIR, adresse IP, la voix…)</a:t>
            </a:r>
          </a:p>
          <a:p>
            <a:pPr marL="0" marR="0" lvl="0" indent="0" algn="just" defTabSz="914400" rtl="0" eaLnBrk="1" fontAlgn="base" latinLnBrk="0" hangingPunct="1">
              <a:lnSpc>
                <a:spcPct val="100000"/>
              </a:lnSpc>
              <a:spcBef>
                <a:spcPct val="100000"/>
              </a:spcBef>
              <a:spcAft>
                <a:spcPct val="0"/>
              </a:spcAft>
              <a:buClr>
                <a:srgbClr val="E00034"/>
              </a:buClr>
              <a:buSzTx/>
              <a:buFont typeface="Wingdings" panose="05000000000000000000" pitchFamily="2" charset="2"/>
              <a:buChar char="§"/>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 L’identification d’une personne physique peut être réalisée à partir d’une seule donnée (ex: nom)  </a:t>
            </a:r>
            <a:r>
              <a:rPr kumimoji="0" lang="fr-FR" sz="1400" b="1" i="0" u="none" strike="noStrike" kern="1200" cap="none" spc="0" normalizeH="0" baseline="0" noProof="0">
                <a:ln>
                  <a:noFill/>
                </a:ln>
                <a:solidFill>
                  <a:srgbClr val="000000"/>
                </a:solidFill>
                <a:effectLst/>
                <a:uLnTx/>
                <a:uFillTx/>
                <a:latin typeface="Verdana"/>
                <a:ea typeface="Verdana"/>
                <a:cs typeface="Times New Roman"/>
              </a:rPr>
              <a:t>ou à partir du croisement d’un ensemble de données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(ex : une femme, </a:t>
            </a:r>
            <a:r>
              <a:rPr kumimoji="0" lang="fr-FR" sz="1400" b="0" i="0" u="none" strike="noStrike" kern="1200" cap="none" spc="0" normalizeH="0" baseline="0" noProof="0" err="1">
                <a:ln>
                  <a:noFill/>
                </a:ln>
                <a:solidFill>
                  <a:srgbClr val="000000"/>
                </a:solidFill>
                <a:effectLst/>
                <a:uLnTx/>
                <a:uFillTx/>
                <a:latin typeface="Verdana"/>
                <a:ea typeface="Verdana"/>
                <a:cs typeface="Times New Roman"/>
              </a:rPr>
              <a:t>agée</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de 35 ans, fleuriste, atteinte de telle pathologie, suivie par tel médecin, résidant à telle adresse). </a:t>
            </a:r>
          </a:p>
        </p:txBody>
      </p:sp>
      <p:sp>
        <p:nvSpPr>
          <p:cNvPr id="9" name="ZoneTexte 8">
            <a:extLst>
              <a:ext uri="{FF2B5EF4-FFF2-40B4-BE49-F238E27FC236}">
                <a16:creationId xmlns:a16="http://schemas.microsoft.com/office/drawing/2014/main" id="{E288FE5C-5627-45C8-A1BF-5049DE835ECD}"/>
              </a:ext>
            </a:extLst>
          </p:cNvPr>
          <p:cNvSpPr txBox="1"/>
          <p:nvPr/>
        </p:nvSpPr>
        <p:spPr>
          <a:xfrm>
            <a:off x="2070770" y="1674143"/>
            <a:ext cx="7558624" cy="1123384"/>
          </a:xfrm>
          <a:prstGeom prst="rect">
            <a:avLst/>
          </a:prstGeom>
          <a:solidFill>
            <a:srgbClr val="FFFFFF"/>
          </a:solidFill>
          <a:ln w="12700" cap="flat" cmpd="sng" algn="ctr">
            <a:solidFill>
              <a:srgbClr val="55517B"/>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070C0"/>
                </a:solidFill>
                <a:effectLst/>
                <a:uLnTx/>
                <a:uFillTx/>
                <a:latin typeface="Verdana"/>
                <a:ea typeface="Verdana"/>
                <a:cs typeface="Times New Roman"/>
              </a:rPr>
              <a:t>Données à caractère personnel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 b="0" i="0" u="none" strike="noStrike" kern="0" cap="none" spc="0" normalizeH="0" baseline="0" noProof="0">
              <a:ln>
                <a:noFill/>
              </a:ln>
              <a:solidFill>
                <a:srgbClr val="0070C0"/>
              </a:solidFill>
              <a:effectLst/>
              <a:uLnTx/>
              <a:uFillTx/>
              <a:latin typeface="Verdana"/>
              <a:ea typeface="Verdana"/>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rgbClr val="0070C0"/>
                </a:solidFill>
                <a:effectLst/>
                <a:uLnTx/>
                <a:uFillTx/>
                <a:latin typeface="Verdana"/>
                <a:ea typeface="Verdana"/>
                <a:cs typeface="Times New Roman"/>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600" b="0" i="0" u="none" strike="noStrike" kern="0" cap="none" spc="0" normalizeH="0" baseline="0" noProof="0">
              <a:ln>
                <a:noFill/>
              </a:ln>
              <a:solidFill>
                <a:srgbClr val="0070C0"/>
              </a:solidFill>
              <a:effectLst/>
              <a:uLnTx/>
              <a:uFillTx/>
              <a:latin typeface="Verdana"/>
              <a:ea typeface="Verdana"/>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70C0"/>
                </a:solidFill>
                <a:effectLst/>
                <a:uLnTx/>
                <a:uFillTx/>
                <a:latin typeface="Verdana"/>
                <a:ea typeface="Verdana"/>
                <a:cs typeface="Times New Roman"/>
              </a:rPr>
              <a:t>T</a:t>
            </a:r>
            <a:r>
              <a:rPr kumimoji="0" lang="fr-FR" sz="1400" b="0" i="0" u="none" strike="noStrike" kern="0" cap="none" spc="0" normalizeH="0" baseline="0" noProof="0" err="1">
                <a:ln>
                  <a:noFill/>
                </a:ln>
                <a:solidFill>
                  <a:srgbClr val="0070C0"/>
                </a:solidFill>
                <a:effectLst/>
                <a:uLnTx/>
                <a:uFillTx/>
                <a:latin typeface="Verdana"/>
                <a:ea typeface="Verdana"/>
                <a:cs typeface="Times New Roman"/>
              </a:rPr>
              <a:t>oute</a:t>
            </a:r>
            <a:r>
              <a:rPr kumimoji="0" lang="fr-FR" sz="1400" b="0" i="0" u="none" strike="noStrike" kern="0" cap="none" spc="0" normalizeH="0" baseline="0" noProof="0">
                <a:ln>
                  <a:noFill/>
                </a:ln>
                <a:solidFill>
                  <a:srgbClr val="0070C0"/>
                </a:solidFill>
                <a:effectLst/>
                <a:uLnTx/>
                <a:uFillTx/>
                <a:latin typeface="Verdana"/>
                <a:ea typeface="Verdana"/>
                <a:cs typeface="Times New Roman"/>
              </a:rPr>
              <a:t> information relative à une </a:t>
            </a:r>
            <a:r>
              <a:rPr kumimoji="0" lang="fr-FR" sz="1400" b="1" i="0" u="none" strike="noStrike" kern="0" cap="none" spc="0" normalizeH="0" baseline="0" noProof="0">
                <a:ln>
                  <a:noFill/>
                </a:ln>
                <a:solidFill>
                  <a:srgbClr val="0070C0"/>
                </a:solidFill>
                <a:effectLst/>
                <a:uLnTx/>
                <a:uFillTx/>
                <a:latin typeface="Verdana"/>
                <a:ea typeface="Verdana"/>
                <a:cs typeface="Times New Roman"/>
              </a:rPr>
              <a:t>personne physique identifiée ou  identifiable, directement ou indirectement </a:t>
            </a:r>
            <a:endParaRPr kumimoji="0" lang="fr-FR" sz="1400" b="0" i="0" u="none" strike="noStrike" kern="0" cap="none" spc="0" normalizeH="0" baseline="0" noProof="0">
              <a:ln>
                <a:noFill/>
              </a:ln>
              <a:solidFill>
                <a:srgbClr val="0070C0"/>
              </a:solidFill>
              <a:effectLst/>
              <a:uLnTx/>
              <a:uFillTx/>
              <a:latin typeface="Verdana"/>
              <a:ea typeface="Verdana"/>
              <a:cs typeface="Times New Roman"/>
            </a:endParaRPr>
          </a:p>
        </p:txBody>
      </p:sp>
      <p:sp>
        <p:nvSpPr>
          <p:cNvPr id="2" name="ZoneTexte 1">
            <a:extLst>
              <a:ext uri="{FF2B5EF4-FFF2-40B4-BE49-F238E27FC236}">
                <a16:creationId xmlns:a16="http://schemas.microsoft.com/office/drawing/2014/main" id="{12870BF2-9624-4243-FD03-AD85659AE87F}"/>
              </a:ext>
            </a:extLst>
          </p:cNvPr>
          <p:cNvSpPr txBox="1"/>
          <p:nvPr/>
        </p:nvSpPr>
        <p:spPr>
          <a:xfrm>
            <a:off x="11592531" y="6380512"/>
            <a:ext cx="447069" cy="369332"/>
          </a:xfrm>
          <a:prstGeom prst="rect">
            <a:avLst/>
          </a:prstGeom>
          <a:noFill/>
        </p:spPr>
        <p:txBody>
          <a:bodyPr wrap="square" rtlCol="0">
            <a:spAutoFit/>
          </a:bodyPr>
          <a:lstStyle/>
          <a:p>
            <a:r>
              <a:rPr lang="fr-FR"/>
              <a:t>10</a:t>
            </a:r>
          </a:p>
        </p:txBody>
      </p:sp>
    </p:spTree>
    <p:extLst>
      <p:ext uri="{BB962C8B-B14F-4D97-AF65-F5344CB8AC3E}">
        <p14:creationId xmlns:p14="http://schemas.microsoft.com/office/powerpoint/2010/main" val="195821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1003779" y="263271"/>
            <a:ext cx="10588752" cy="92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Les données à caractère personnel : Données sensibles ou particulières</a:t>
            </a:r>
          </a:p>
        </p:txBody>
      </p:sp>
      <p:sp>
        <p:nvSpPr>
          <p:cNvPr id="10" name="Espace réservé du contenu 2"/>
          <p:cNvSpPr txBox="1">
            <a:spLocks/>
          </p:cNvSpPr>
          <p:nvPr/>
        </p:nvSpPr>
        <p:spPr bwMode="auto">
          <a:xfrm>
            <a:off x="1518234" y="1295822"/>
            <a:ext cx="933484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Origine raciale ou ethnique,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Opinions politiques,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Convictions religieuses ou philosophiques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Appartenance syndicale,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Données génétiques, données biométriques aux fins d'identifier une personne physique de manière unique,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Données concernant la santé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Données concernant la vie sexuelle ou l'orientation sexuelle d'une personne</a:t>
            </a:r>
          </a:p>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Le RGPD interdit par principe de traiter ces données. </a:t>
            </a:r>
          </a:p>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Autres données: </a:t>
            </a:r>
          </a:p>
          <a:p>
            <a:pPr marL="285750" marR="0" lvl="1" indent="0" algn="just" defTabSz="449263" rtl="0" eaLnBrk="1" fontAlgn="base" latinLnBrk="0" hangingPunct="1">
              <a:lnSpc>
                <a:spcPct val="100000"/>
              </a:lnSpc>
              <a:spcBef>
                <a:spcPts val="800"/>
              </a:spcBef>
              <a:spcAft>
                <a:spcPct val="0"/>
              </a:spcAft>
              <a:buClr>
                <a:srgbClr val="C00000"/>
              </a:buClr>
              <a:buSzPct val="100000"/>
              <a:buFont typeface="Wingdings" panose="05000000000000000000" pitchFamily="2" charset="2"/>
              <a:buChar char="ü"/>
              <a:tabLst>
                <a:tab pos="26193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kumimoji="0" lang="fr-FR" altLang="fr-FR" sz="1400" i="0" u="none" strike="noStrike" kern="1200" cap="none" spc="0" normalizeH="0" baseline="0" noProof="0">
                <a:ln>
                  <a:noFill/>
                </a:ln>
                <a:solidFill>
                  <a:srgbClr val="000000"/>
                </a:solidFill>
                <a:effectLst/>
                <a:uLnTx/>
                <a:uFillTx/>
                <a:latin typeface="Verdana"/>
                <a:ea typeface="Verdana"/>
                <a:cs typeface="Tahoma" panose="020B0604030504040204" pitchFamily="34" charset="0"/>
              </a:rPr>
              <a:t>Les condamnations pénales, infractions et mesures de sureté (que sous le contrôle de l’autorité publique ou dans des cas prévus par la loi)</a:t>
            </a:r>
          </a:p>
          <a:p>
            <a:pPr marL="285750" marR="0" lvl="1" indent="0" algn="just" defTabSz="449263" rtl="0" eaLnBrk="1" fontAlgn="base" latinLnBrk="0" hangingPunct="1">
              <a:lnSpc>
                <a:spcPct val="100000"/>
              </a:lnSpc>
              <a:spcBef>
                <a:spcPts val="800"/>
              </a:spcBef>
              <a:spcAft>
                <a:spcPct val="0"/>
              </a:spcAft>
              <a:buClr>
                <a:srgbClr val="C00000"/>
              </a:buClr>
              <a:buSzPct val="100000"/>
              <a:buFont typeface="Wingdings" panose="05000000000000000000" pitchFamily="2" charset="2"/>
              <a:buChar char="ü"/>
              <a:tabLst>
                <a:tab pos="26193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kumimoji="0" lang="fr-FR" altLang="fr-FR" sz="1400" i="0" u="none" strike="noStrike" kern="1200" cap="none" spc="0" normalizeH="0" baseline="0" noProof="0">
                <a:ln>
                  <a:noFill/>
                </a:ln>
                <a:solidFill>
                  <a:srgbClr val="000000"/>
                </a:solidFill>
                <a:effectLst/>
                <a:uLnTx/>
                <a:uFillTx/>
                <a:latin typeface="Verdana"/>
                <a:ea typeface="Verdana"/>
                <a:cs typeface="Tahoma" panose="020B0604030504040204" pitchFamily="34" charset="0"/>
              </a:rPr>
              <a:t>Le numéro de sécurité sociale : la CNIL a défini les seuls cas où cette donnée peut être utilisée</a:t>
            </a:r>
          </a:p>
          <a:p>
            <a:pPr marL="285750" marR="0" lvl="1" indent="0" algn="just" defTabSz="449263" rtl="0" eaLnBrk="1" fontAlgn="base" latinLnBrk="0" hangingPunct="1">
              <a:lnSpc>
                <a:spcPct val="100000"/>
              </a:lnSpc>
              <a:spcBef>
                <a:spcPts val="800"/>
              </a:spcBef>
              <a:spcAft>
                <a:spcPct val="0"/>
              </a:spcAft>
              <a:buClr>
                <a:srgbClr val="C00000"/>
              </a:buClr>
              <a:buSzPct val="100000"/>
              <a:buFont typeface="Wingdings" panose="05000000000000000000" pitchFamily="2" charset="2"/>
              <a:buChar char="ü"/>
              <a:tabLst>
                <a:tab pos="26193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kumimoji="0" lang="fr-FR" altLang="fr-FR" sz="1400" i="0" u="none" strike="noStrike" kern="1200" cap="none" spc="0" normalizeH="0" baseline="0" noProof="0">
                <a:ln>
                  <a:noFill/>
                </a:ln>
                <a:solidFill>
                  <a:srgbClr val="000000"/>
                </a:solidFill>
                <a:effectLst/>
                <a:uLnTx/>
                <a:uFillTx/>
                <a:latin typeface="Verdana"/>
                <a:ea typeface="Verdana"/>
                <a:cs typeface="Tahoma" panose="020B0604030504040204" pitchFamily="34" charset="0"/>
              </a:rPr>
              <a:t>Les données « hautement personnelles » : Ex:  géolocalisation (risque : surveillance des personnes), données bancaires (risques: utilisation frauduleuse de paiement)... </a:t>
            </a:r>
          </a:p>
          <a:p>
            <a:pPr marL="285750" marR="0" lvl="1" indent="0" algn="just" defTabSz="449263" rtl="0" eaLnBrk="1" fontAlgn="base" latinLnBrk="0" hangingPunct="1">
              <a:lnSpc>
                <a:spcPct val="100000"/>
              </a:lnSpc>
              <a:spcBef>
                <a:spcPts val="800"/>
              </a:spcBef>
              <a:spcAft>
                <a:spcPct val="0"/>
              </a:spcAft>
              <a:buClr>
                <a:srgbClr val="C00000"/>
              </a:buClr>
              <a:buSzPct val="100000"/>
              <a:buFont typeface="Wingdings" panose="05000000000000000000" pitchFamily="2" charset="2"/>
              <a:buNone/>
              <a:tabLst>
                <a:tab pos="26193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endParaRPr kumimoji="0" lang="fr-FR" altLang="fr-FR" sz="1400" b="0" i="0" u="none" strike="noStrike" kern="1200" cap="none" spc="0" normalizeH="0" baseline="0" noProof="0">
              <a:ln>
                <a:noFill/>
              </a:ln>
              <a:solidFill>
                <a:srgbClr val="000000"/>
              </a:solidFill>
              <a:effectLst/>
              <a:uLnTx/>
              <a:uFillTx/>
              <a:latin typeface="Verdana"/>
              <a:ea typeface="Verdana"/>
              <a:cs typeface="Tahoma" panose="020B0604030504040204" pitchFamily="34" charset="0"/>
            </a:endParaRPr>
          </a:p>
          <a:p>
            <a:pPr marL="285750" marR="0" lvl="1" indent="0" algn="ctr" defTabSz="449263" rtl="0" eaLnBrk="1" fontAlgn="base" latinLnBrk="0" hangingPunct="1">
              <a:lnSpc>
                <a:spcPct val="100000"/>
              </a:lnSpc>
              <a:spcBef>
                <a:spcPts val="800"/>
              </a:spcBef>
              <a:spcAft>
                <a:spcPct val="0"/>
              </a:spcAft>
              <a:buClr>
                <a:srgbClr val="C00000"/>
              </a:buClr>
              <a:buSzPct val="100000"/>
              <a:buFont typeface="Wingdings" panose="05000000000000000000" pitchFamily="2" charset="2"/>
              <a:buNone/>
              <a:tabLst>
                <a:tab pos="26193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kumimoji="0" lang="fr-FR" altLang="fr-FR" sz="1400" b="1" i="0" u="none" strike="noStrike" kern="1200" cap="none" spc="0" normalizeH="0" baseline="0" noProof="0">
                <a:ln>
                  <a:noFill/>
                </a:ln>
                <a:solidFill>
                  <a:srgbClr val="FF0000"/>
                </a:solidFill>
                <a:effectLst/>
                <a:uLnTx/>
                <a:uFillTx/>
                <a:latin typeface="Verdana"/>
                <a:ea typeface="Verdana"/>
                <a:cs typeface="Tahoma" panose="020B0604030504040204" pitchFamily="34" charset="0"/>
              </a:rPr>
              <a:t>Pour traiter ces données des conditions particulières/strictes sont prévues et des mesures supplémentaires de protection doivent être mises en place</a:t>
            </a:r>
            <a:r>
              <a:rPr kumimoji="0" lang="fr-FR" altLang="fr-FR" sz="1400" b="0" i="0" u="none" strike="noStrike" kern="1200" cap="none" spc="0" normalizeH="0" baseline="0" noProof="0">
                <a:ln>
                  <a:noFill/>
                </a:ln>
                <a:solidFill>
                  <a:srgbClr val="FF0000"/>
                </a:solidFill>
                <a:effectLst/>
                <a:uLnTx/>
                <a:uFillTx/>
                <a:latin typeface="Verdana"/>
                <a:ea typeface="Verdana"/>
                <a:cs typeface="Tahoma" panose="020B0604030504040204" pitchFamily="34" charset="0"/>
              </a:rPr>
              <a:t>. </a:t>
            </a: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b="0" i="0" u="none" strike="noStrike" kern="1200" cap="none" spc="0" normalizeH="0" baseline="0" noProof="0">
              <a:ln>
                <a:noFill/>
              </a:ln>
              <a:solidFill>
                <a:srgbClr val="000000"/>
              </a:solidFill>
              <a:effectLst/>
              <a:uLnTx/>
              <a:uFillTx/>
              <a:latin typeface="Verdana"/>
              <a:ea typeface="Verdana"/>
              <a:cs typeface="Times New Roman"/>
            </a:endParaRPr>
          </a:p>
        </p:txBody>
      </p:sp>
      <p:pic>
        <p:nvPicPr>
          <p:cNvPr id="11" name="Image 10" descr="Signalisation Attention Panneau De · Images vectoriell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8777" y="3495651"/>
            <a:ext cx="604164" cy="432048"/>
          </a:xfrm>
          <a:prstGeom prst="rect">
            <a:avLst/>
          </a:prstGeom>
        </p:spPr>
      </p:pic>
      <p:sp>
        <p:nvSpPr>
          <p:cNvPr id="2" name="ZoneTexte 1">
            <a:extLst>
              <a:ext uri="{FF2B5EF4-FFF2-40B4-BE49-F238E27FC236}">
                <a16:creationId xmlns:a16="http://schemas.microsoft.com/office/drawing/2014/main" id="{6D34E9A4-2AE5-4A61-102F-D4D234E9C8C6}"/>
              </a:ext>
            </a:extLst>
          </p:cNvPr>
          <p:cNvSpPr txBox="1"/>
          <p:nvPr/>
        </p:nvSpPr>
        <p:spPr>
          <a:xfrm>
            <a:off x="11592531" y="6380512"/>
            <a:ext cx="456594" cy="369332"/>
          </a:xfrm>
          <a:prstGeom prst="rect">
            <a:avLst/>
          </a:prstGeom>
          <a:noFill/>
        </p:spPr>
        <p:txBody>
          <a:bodyPr wrap="square" rtlCol="0">
            <a:spAutoFit/>
          </a:bodyPr>
          <a:lstStyle/>
          <a:p>
            <a:r>
              <a:rPr lang="fr-FR"/>
              <a:t>11</a:t>
            </a:r>
          </a:p>
        </p:txBody>
      </p:sp>
    </p:spTree>
    <p:extLst>
      <p:ext uri="{BB962C8B-B14F-4D97-AF65-F5344CB8AC3E}">
        <p14:creationId xmlns:p14="http://schemas.microsoft.com/office/powerpoint/2010/main" val="17067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fade">
                                      <p:cBhvr>
                                        <p:cTn id="7" dur="500"/>
                                        <p:tgtEl>
                                          <p:spTgt spid="10">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animEffect transition="in" filter="fade">
                                      <p:cBhvr>
                                        <p:cTn id="15" dur="500"/>
                                        <p:tgtEl>
                                          <p:spTgt spid="10">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9" end="9"/>
                                            </p:txEl>
                                          </p:spTgt>
                                        </p:tgtEl>
                                        <p:attrNameLst>
                                          <p:attrName>style.visibility</p:attrName>
                                        </p:attrNameLst>
                                      </p:cBhvr>
                                      <p:to>
                                        <p:strVal val="visible"/>
                                      </p:to>
                                    </p:set>
                                    <p:animEffect transition="in" filter="fade">
                                      <p:cBhvr>
                                        <p:cTn id="20" dur="500"/>
                                        <p:tgtEl>
                                          <p:spTgt spid="10">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0" end="10"/>
                                            </p:txEl>
                                          </p:spTgt>
                                        </p:tgtEl>
                                        <p:attrNameLst>
                                          <p:attrName>style.visibility</p:attrName>
                                        </p:attrNameLst>
                                      </p:cBhvr>
                                      <p:to>
                                        <p:strVal val="visible"/>
                                      </p:to>
                                    </p:set>
                                    <p:animEffect transition="in" filter="fade">
                                      <p:cBhvr>
                                        <p:cTn id="25" dur="500"/>
                                        <p:tgtEl>
                                          <p:spTgt spid="10">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1" end="11"/>
                                            </p:txEl>
                                          </p:spTgt>
                                        </p:tgtEl>
                                        <p:attrNameLst>
                                          <p:attrName>style.visibility</p:attrName>
                                        </p:attrNameLst>
                                      </p:cBhvr>
                                      <p:to>
                                        <p:strVal val="visible"/>
                                      </p:to>
                                    </p:set>
                                    <p:animEffect transition="in" filter="fade">
                                      <p:cBhvr>
                                        <p:cTn id="30" dur="500"/>
                                        <p:tgtEl>
                                          <p:spTgt spid="10">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13" end="13"/>
                                            </p:txEl>
                                          </p:spTgt>
                                        </p:tgtEl>
                                        <p:attrNameLst>
                                          <p:attrName>style.visibility</p:attrName>
                                        </p:attrNameLst>
                                      </p:cBhvr>
                                      <p:to>
                                        <p:strVal val="visible"/>
                                      </p:to>
                                    </p:set>
                                    <p:animEffect transition="in" filter="fade">
                                      <p:cBhvr>
                                        <p:cTn id="35"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947969" y="325814"/>
            <a:ext cx="10413832" cy="76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Règlement Général de Protection des Données (RGPD) Traitement de données</a:t>
            </a:r>
          </a:p>
        </p:txBody>
      </p:sp>
      <p:sp>
        <p:nvSpPr>
          <p:cNvPr id="6" name="Espace réservé du contenu 2"/>
          <p:cNvSpPr txBox="1">
            <a:spLocks/>
          </p:cNvSpPr>
          <p:nvPr/>
        </p:nvSpPr>
        <p:spPr bwMode="auto">
          <a:xfrm>
            <a:off x="814578" y="1300040"/>
            <a:ext cx="10413832" cy="504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100000"/>
              </a:spcBef>
              <a:spcAft>
                <a:spcPct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RGPD – Article 4</a:t>
            </a:r>
          </a:p>
          <a:p>
            <a:pPr marL="0" marR="0" lvl="0" indent="0" algn="just" defTabSz="914400" rtl="0" eaLnBrk="1" fontAlgn="base" latinLnBrk="0" hangingPunct="1">
              <a:lnSpc>
                <a:spcPct val="100000"/>
              </a:lnSpc>
              <a:spcBef>
                <a:spcPct val="100000"/>
              </a:spcBef>
              <a:spcAft>
                <a:spcPts val="600"/>
              </a:spcAft>
              <a:buClrTx/>
              <a:buSzTx/>
              <a:buFontTx/>
              <a:buNone/>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 Est un traitement </a:t>
            </a:r>
            <a:r>
              <a:rPr kumimoji="0" lang="fr-FR" sz="1400" b="1" i="0" u="none" strike="noStrike" kern="1200" cap="none" spc="0" normalizeH="0" baseline="0" noProof="0">
                <a:ln>
                  <a:noFill/>
                </a:ln>
                <a:solidFill>
                  <a:srgbClr val="E00034"/>
                </a:solidFill>
                <a:effectLst/>
                <a:uLnTx/>
                <a:uFillTx/>
                <a:latin typeface="Verdana"/>
                <a:ea typeface="Verdana"/>
                <a:cs typeface="Times New Roman"/>
              </a:rPr>
              <a:t>toute opération ou tout ensemble d’opérations effectuées ou non à l’aide de procédés automatisés et appliqués à des données</a:t>
            </a:r>
            <a:r>
              <a:rPr kumimoji="0" lang="fr-FR" sz="1400" b="1" i="0" u="none" strike="noStrike" kern="1200" cap="none" spc="0" normalizeH="0" baseline="0" noProof="0">
                <a:ln>
                  <a:noFill/>
                </a:ln>
                <a:solidFill>
                  <a:srgbClr val="000000"/>
                </a:solidFill>
                <a:effectLst/>
                <a:uLnTx/>
                <a:uFillTx/>
                <a:latin typeface="Verdana"/>
                <a:ea typeface="Verdana"/>
                <a:cs typeface="Times New Roman"/>
              </a:rPr>
              <a:t>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ou des ensembles de données à caractère personnel […] »</a:t>
            </a:r>
          </a:p>
          <a:p>
            <a:pPr marL="0" marR="0" lvl="0" indent="0" algn="just" defTabSz="914400" rtl="0" eaLnBrk="1" fontAlgn="base" latinLnBrk="0" hangingPunct="1">
              <a:lnSpc>
                <a:spcPct val="100000"/>
              </a:lnSpc>
              <a:spcBef>
                <a:spcPts val="600"/>
              </a:spcBef>
              <a:spcAft>
                <a:spcPct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Verdana"/>
              <a:ea typeface="Verdana"/>
              <a:cs typeface="Times New Roman"/>
            </a:endParaRP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Sont ainsi notamment concernés les opérations suivantes :</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collecte</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l’enregistrement</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structuration</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conservation (l’hébergement)</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transmission</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modification</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l’extraction</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communication</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la mise à disposition</a:t>
            </a:r>
          </a:p>
          <a:p>
            <a:pPr marL="0" marR="0" lvl="0" indent="0" algn="just" defTabSz="914400" rtl="0" eaLnBrk="1" fontAlgn="base" latinLnBrk="0" hangingPunct="1">
              <a:lnSpc>
                <a:spcPct val="100000"/>
              </a:lnSpc>
              <a:spcBef>
                <a:spcPts val="600"/>
              </a:spcBef>
              <a:spcAft>
                <a:spcPct val="0"/>
              </a:spcAft>
              <a:buClr>
                <a:srgbClr val="E00034"/>
              </a:buClr>
              <a:buSzTx/>
              <a:buFont typeface="Wingdings" panose="05000000000000000000" pitchFamily="2" charset="2"/>
              <a:buChar char="§"/>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le rapprochement…</a:t>
            </a:r>
          </a:p>
          <a:p>
            <a:pPr marL="0" marR="0" lvl="0" indent="0" algn="ctr" defTabSz="914400" rtl="0" eaLnBrk="1" fontAlgn="base" latinLnBrk="0" hangingPunct="1">
              <a:lnSpc>
                <a:spcPct val="100000"/>
              </a:lnSpc>
              <a:spcBef>
                <a:spcPts val="600"/>
              </a:spcBef>
              <a:spcAft>
                <a:spcPct val="0"/>
              </a:spcAft>
              <a:buClr>
                <a:srgbClr val="E00034"/>
              </a:buClr>
              <a:buSzTx/>
              <a:buFontTx/>
              <a:buNone/>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Aussi bien les fichiers informatisés que papier </a:t>
            </a:r>
          </a:p>
          <a:p>
            <a:pPr marL="0" marR="0" lvl="0" indent="0" algn="just" defTabSz="914400" rtl="0" eaLnBrk="1" fontAlgn="base" latinLnBrk="0" hangingPunct="1">
              <a:lnSpc>
                <a:spcPct val="100000"/>
              </a:lnSpc>
              <a:spcBef>
                <a:spcPts val="1200"/>
              </a:spcBef>
              <a:spcAft>
                <a:spcPct val="0"/>
              </a:spcAft>
              <a:buClr>
                <a:srgbClr val="E00034"/>
              </a:buClr>
              <a:buSzTx/>
              <a:buFontTx/>
              <a:buNone/>
              <a:tabLst/>
              <a:defRPr/>
            </a:pPr>
            <a:r>
              <a:rPr kumimoji="0" lang="fr-FR" sz="1600" b="1" i="0" u="none" strike="noStrike" kern="1200" cap="none" spc="0" normalizeH="0" baseline="0" noProof="0">
                <a:ln>
                  <a:noFill/>
                </a:ln>
                <a:solidFill>
                  <a:srgbClr val="E00034"/>
                </a:solidFill>
                <a:effectLst/>
                <a:uLnTx/>
                <a:uFillTx/>
                <a:latin typeface="Verdana"/>
                <a:ea typeface="Verdana"/>
                <a:cs typeface="Times New Roman"/>
              </a:rPr>
              <a:t>Le traitement de données personnelles est très vite arrivé !</a:t>
            </a: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sz="1400" b="1" i="0" u="none" strike="noStrike" kern="1200" cap="none" spc="0" normalizeH="0" baseline="0" noProof="0">
              <a:ln>
                <a:noFill/>
              </a:ln>
              <a:solidFill>
                <a:srgbClr val="000000"/>
              </a:solidFill>
              <a:effectLst/>
              <a:uLnTx/>
              <a:uFillTx/>
              <a:latin typeface="Verdana"/>
              <a:ea typeface="Verdana"/>
              <a:cs typeface="Times New Roman"/>
            </a:endParaRPr>
          </a:p>
        </p:txBody>
      </p:sp>
      <p:pic>
        <p:nvPicPr>
          <p:cNvPr id="7" name="Image 6" descr="RGPD : une nouvelle réglementation sur la protection d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729" y="2483020"/>
            <a:ext cx="1719072" cy="607980"/>
          </a:xfrm>
          <a:prstGeom prst="rect">
            <a:avLst/>
          </a:prstGeom>
        </p:spPr>
      </p:pic>
      <p:sp>
        <p:nvSpPr>
          <p:cNvPr id="2" name="ZoneTexte 1">
            <a:extLst>
              <a:ext uri="{FF2B5EF4-FFF2-40B4-BE49-F238E27FC236}">
                <a16:creationId xmlns:a16="http://schemas.microsoft.com/office/drawing/2014/main" id="{D3C2CC4C-015E-4806-7F29-8BEFE10E27C9}"/>
              </a:ext>
            </a:extLst>
          </p:cNvPr>
          <p:cNvSpPr txBox="1"/>
          <p:nvPr/>
        </p:nvSpPr>
        <p:spPr>
          <a:xfrm>
            <a:off x="11592531" y="6380512"/>
            <a:ext cx="485169" cy="369332"/>
          </a:xfrm>
          <a:prstGeom prst="rect">
            <a:avLst/>
          </a:prstGeom>
          <a:noFill/>
        </p:spPr>
        <p:txBody>
          <a:bodyPr wrap="square" rtlCol="0">
            <a:spAutoFit/>
          </a:bodyPr>
          <a:lstStyle/>
          <a:p>
            <a:r>
              <a:rPr lang="fr-FR"/>
              <a:t>12</a:t>
            </a:r>
          </a:p>
        </p:txBody>
      </p:sp>
    </p:spTree>
    <p:extLst>
      <p:ext uri="{BB962C8B-B14F-4D97-AF65-F5344CB8AC3E}">
        <p14:creationId xmlns:p14="http://schemas.microsoft.com/office/powerpoint/2010/main" val="344153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Loupe Recherche Trouver · Image gratuite sur Pixaba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5178127" y="5177226"/>
            <a:ext cx="717584" cy="645698"/>
          </a:xfrm>
          <a:prstGeom prst="rect">
            <a:avLst/>
          </a:prstGeom>
        </p:spPr>
      </p:pic>
      <p:sp>
        <p:nvSpPr>
          <p:cNvPr id="4" name="Titre 1"/>
          <p:cNvSpPr txBox="1">
            <a:spLocks/>
          </p:cNvSpPr>
          <p:nvPr/>
        </p:nvSpPr>
        <p:spPr bwMode="auto">
          <a:xfrm>
            <a:off x="522652" y="637274"/>
            <a:ext cx="1114669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252C61"/>
                </a:solidFill>
                <a:effectLst/>
                <a:uLnTx/>
                <a:uFillTx/>
                <a:latin typeface="Verdana"/>
                <a:ea typeface="Verdana"/>
                <a:cs typeface="Times New Roman"/>
              </a:rPr>
              <a:t>RGPD - Principes fondamentaux de la protection des données</a:t>
            </a:r>
          </a:p>
        </p:txBody>
      </p:sp>
      <p:sp>
        <p:nvSpPr>
          <p:cNvPr id="5" name="Espace réservé du contenu 2"/>
          <p:cNvSpPr txBox="1">
            <a:spLocks/>
          </p:cNvSpPr>
          <p:nvPr/>
        </p:nvSpPr>
        <p:spPr bwMode="auto">
          <a:xfrm>
            <a:off x="1770833" y="1810079"/>
            <a:ext cx="8438451" cy="457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100000"/>
              </a:spcBef>
              <a:spcAft>
                <a:spcPct val="0"/>
              </a:spcAft>
              <a:buClrTx/>
              <a:buSzTx/>
              <a:buFont typeface="Wingdings" panose="05000000000000000000" pitchFamily="2" charset="2"/>
              <a:buChar char="§"/>
              <a:tabLst/>
              <a:defRPr/>
            </a:pPr>
            <a:r>
              <a:rPr kumimoji="0" lang="fr-FR" sz="1600" b="1" i="0" u="none" strike="noStrike" kern="1200" cap="none" spc="0" normalizeH="0" baseline="0" noProof="0">
                <a:ln>
                  <a:noFill/>
                </a:ln>
                <a:solidFill>
                  <a:srgbClr val="000000"/>
                </a:solidFill>
                <a:effectLst/>
                <a:uLnTx/>
                <a:uFillTx/>
                <a:latin typeface="Verdana"/>
                <a:ea typeface="Verdana"/>
                <a:cs typeface="Times New Roman"/>
              </a:rPr>
              <a:t>Les finalités de traitement : objectifs de la collecte</a:t>
            </a:r>
          </a:p>
          <a:p>
            <a:pPr marL="788670" marR="0" lvl="2"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Licites, déterminées, explicites et légitimes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342900" marR="0" lvl="0" indent="-342900" algn="l" defTabSz="914400" rtl="0" eaLnBrk="1" fontAlgn="base" latinLnBrk="0" hangingPunct="1">
              <a:lnSpc>
                <a:spcPct val="100000"/>
              </a:lnSpc>
              <a:spcBef>
                <a:spcPct val="100000"/>
              </a:spcBef>
              <a:spcAft>
                <a:spcPct val="0"/>
              </a:spcAft>
              <a:buClrTx/>
              <a:buSzTx/>
              <a:buFont typeface="Wingdings" panose="05000000000000000000" pitchFamily="2" charset="2"/>
              <a:buChar char="§"/>
              <a:tabLst/>
              <a:defRPr/>
            </a:pPr>
            <a:r>
              <a:rPr kumimoji="0" lang="fr-FR" sz="1600" b="1" i="0" u="none" strike="noStrike" kern="1200" cap="none" spc="0" normalizeH="0" baseline="0" noProof="0">
                <a:ln>
                  <a:noFill/>
                </a:ln>
                <a:solidFill>
                  <a:srgbClr val="000000"/>
                </a:solidFill>
                <a:effectLst/>
                <a:uLnTx/>
                <a:uFillTx/>
                <a:latin typeface="Verdana"/>
                <a:ea typeface="Verdana"/>
                <a:cs typeface="Times New Roman"/>
              </a:rPr>
              <a:t>La proportionnalité, pertinence et minimisation des données</a:t>
            </a:r>
            <a:endParaRPr lang="fr-FR" sz="1600" b="1" i="0" u="none" strike="noStrike" kern="1200" cap="none" spc="0" normalizeH="0" baseline="0" noProof="0">
              <a:ln>
                <a:noFill/>
              </a:ln>
              <a:solidFill>
                <a:srgbClr val="000000"/>
              </a:solidFill>
              <a:effectLst/>
              <a:uLnTx/>
              <a:uFillTx/>
              <a:latin typeface="Verdana"/>
              <a:ea typeface="Verdana"/>
              <a:cs typeface="Times New Roman"/>
            </a:endParaRPr>
          </a:p>
          <a:p>
            <a:pPr marL="788670" marR="0" lvl="2"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Juste nécessaires aux finalités, non excessives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342900" marR="0" lvl="0" indent="-342900" algn="l" defTabSz="914400" rtl="0" eaLnBrk="1" fontAlgn="base" latinLnBrk="0" hangingPunct="1">
              <a:lnSpc>
                <a:spcPct val="100000"/>
              </a:lnSpc>
              <a:spcBef>
                <a:spcPct val="100000"/>
              </a:spcBef>
              <a:spcAft>
                <a:spcPct val="0"/>
              </a:spcAft>
              <a:buClrTx/>
              <a:buSzTx/>
              <a:buFont typeface="Wingdings" panose="05000000000000000000" pitchFamily="2" charset="2"/>
              <a:buChar char="§"/>
              <a:tabLst/>
              <a:defRPr/>
            </a:pPr>
            <a:r>
              <a:rPr kumimoji="0" lang="fr-FR" sz="1600" b="1" i="0" u="none" strike="noStrike" kern="1200" cap="none" spc="0" normalizeH="0" baseline="0" noProof="0">
                <a:ln>
                  <a:noFill/>
                </a:ln>
                <a:solidFill>
                  <a:srgbClr val="000000"/>
                </a:solidFill>
                <a:effectLst/>
                <a:uLnTx/>
                <a:uFillTx/>
                <a:latin typeface="Verdana"/>
                <a:ea typeface="Verdana"/>
                <a:cs typeface="Times New Roman"/>
              </a:rPr>
              <a:t>Durée de conservation des données limitée</a:t>
            </a:r>
            <a:endParaRPr lang="fr-FR" sz="1600" b="1" i="0" u="none" strike="noStrike" kern="1200" cap="none" spc="0" normalizeH="0" baseline="0" noProof="0">
              <a:ln>
                <a:noFill/>
              </a:ln>
              <a:solidFill>
                <a:srgbClr val="000000"/>
              </a:solidFill>
              <a:effectLst/>
              <a:uLnTx/>
              <a:uFillTx/>
              <a:latin typeface="Verdana"/>
              <a:ea typeface="Verdana"/>
              <a:cs typeface="Times New Roman"/>
            </a:endParaRPr>
          </a:p>
          <a:p>
            <a:pPr marL="788670" marR="0" lvl="2"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Limitée à la durée strictement nécessaire aux finalités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342900" marR="0" lvl="0" indent="-342900" algn="l" defTabSz="914400" rtl="0" eaLnBrk="1" fontAlgn="base" latinLnBrk="0" hangingPunct="1">
              <a:lnSpc>
                <a:spcPct val="100000"/>
              </a:lnSpc>
              <a:spcBef>
                <a:spcPct val="100000"/>
              </a:spcBef>
              <a:spcAft>
                <a:spcPct val="0"/>
              </a:spcAft>
              <a:buClrTx/>
              <a:buSzTx/>
              <a:buFont typeface="Wingdings" panose="05000000000000000000" pitchFamily="2" charset="2"/>
              <a:buChar char="§"/>
              <a:tabLst/>
              <a:defRPr/>
            </a:pPr>
            <a:r>
              <a:rPr kumimoji="0" lang="fr-FR" sz="1600" b="1" i="0" u="none" strike="noStrike" kern="1200" cap="none" spc="0" normalizeH="0" baseline="0" noProof="0">
                <a:ln>
                  <a:noFill/>
                </a:ln>
                <a:solidFill>
                  <a:srgbClr val="000000"/>
                </a:solidFill>
                <a:effectLst/>
                <a:uLnTx/>
                <a:uFillTx/>
                <a:latin typeface="Verdana"/>
                <a:ea typeface="Verdana"/>
                <a:cs typeface="Times New Roman"/>
              </a:rPr>
              <a:t>La sécurité et la confidentialité des données</a:t>
            </a:r>
            <a:endParaRPr lang="fr-FR" sz="1600" b="1" i="0" u="none" strike="noStrike" kern="1200" cap="none" spc="0" normalizeH="0" baseline="0" noProof="0">
              <a:ln>
                <a:noFill/>
              </a:ln>
              <a:solidFill>
                <a:srgbClr val="000000"/>
              </a:solidFill>
              <a:effectLst/>
              <a:uLnTx/>
              <a:uFillTx/>
              <a:latin typeface="Verdana"/>
              <a:ea typeface="Verdana"/>
              <a:cs typeface="Times New Roman"/>
            </a:endParaRPr>
          </a:p>
          <a:p>
            <a:pPr marL="788670" marR="0" lvl="2"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Mises en place des mesures techniques et organisationnelles appropriées pour gérer les risques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342900" marR="0" lvl="0" indent="-342900" algn="l" defTabSz="914400" rtl="0" eaLnBrk="1" fontAlgn="base" latinLnBrk="0" hangingPunct="1">
              <a:lnSpc>
                <a:spcPct val="100000"/>
              </a:lnSpc>
              <a:spcBef>
                <a:spcPct val="100000"/>
              </a:spcBef>
              <a:spcAft>
                <a:spcPct val="0"/>
              </a:spcAft>
              <a:buClrTx/>
              <a:buSzTx/>
              <a:buFont typeface="Wingdings" panose="05000000000000000000" pitchFamily="2" charset="2"/>
              <a:buChar char="§"/>
              <a:tabLst/>
              <a:defRPr/>
            </a:pPr>
            <a:r>
              <a:rPr kumimoji="0" lang="fr-FR" sz="1600" b="1" i="0" u="none" strike="noStrike" kern="1200" cap="none" spc="0" normalizeH="0" baseline="0" noProof="0">
                <a:ln>
                  <a:noFill/>
                </a:ln>
                <a:solidFill>
                  <a:srgbClr val="000000"/>
                </a:solidFill>
                <a:effectLst/>
                <a:uLnTx/>
                <a:uFillTx/>
                <a:latin typeface="Verdana"/>
                <a:ea typeface="Verdana"/>
                <a:cs typeface="Times New Roman"/>
              </a:rPr>
              <a:t>Le respect des droits des personnes</a:t>
            </a:r>
            <a:endParaRPr lang="fr-FR" sz="1600" b="1" i="0" u="none" strike="noStrike" kern="1200" cap="none" spc="0" normalizeH="0" baseline="0" noProof="0">
              <a:ln>
                <a:noFill/>
              </a:ln>
              <a:solidFill>
                <a:srgbClr val="000000"/>
              </a:solidFill>
              <a:effectLst/>
              <a:uLnTx/>
              <a:uFillTx/>
              <a:latin typeface="Verdana"/>
              <a:ea typeface="Verdana"/>
              <a:cs typeface="Times New Roman"/>
            </a:endParaRPr>
          </a:p>
          <a:p>
            <a:pPr marL="788670" marR="0" lvl="2"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Information et respect des droits (accès, opposition, droit au retrait, suppression…) des personnes concernées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342900" marR="0" lvl="0" indent="-342900" algn="l" defTabSz="914400" rtl="0" eaLnBrk="1" fontAlgn="base" latinLnBrk="0" hangingPunct="1">
              <a:lnSpc>
                <a:spcPct val="100000"/>
              </a:lnSpc>
              <a:spcBef>
                <a:spcPct val="100000"/>
              </a:spcBef>
              <a:spcAft>
                <a:spcPct val="0"/>
              </a:spcAft>
              <a:buClrTx/>
              <a:buSzTx/>
              <a:buFont typeface="Wingdings" panose="05000000000000000000" pitchFamily="2" charset="2"/>
              <a:buChar char="§"/>
              <a:tabLst/>
              <a:defRPr/>
            </a:pPr>
            <a:r>
              <a:rPr kumimoji="0" lang="fr-FR" sz="1600" b="1" i="0" u="none" strike="noStrike" kern="1200" cap="none" spc="0" normalizeH="0" baseline="0" noProof="0">
                <a:ln>
                  <a:noFill/>
                </a:ln>
                <a:solidFill>
                  <a:srgbClr val="000000"/>
                </a:solidFill>
                <a:effectLst/>
                <a:uLnTx/>
                <a:uFillTx/>
                <a:latin typeface="Verdana"/>
                <a:ea typeface="Verdana"/>
                <a:cs typeface="Times New Roman"/>
              </a:rPr>
              <a:t>Le principe d’</a:t>
            </a:r>
            <a:r>
              <a:rPr kumimoji="0" lang="fr-FR" sz="1600" b="1" i="0" u="none" strike="noStrike" kern="1200" cap="none" spc="0" normalizeH="0" baseline="0" noProof="0" err="1">
                <a:ln>
                  <a:noFill/>
                </a:ln>
                <a:solidFill>
                  <a:srgbClr val="000000"/>
                </a:solidFill>
                <a:effectLst/>
                <a:uLnTx/>
                <a:uFillTx/>
                <a:latin typeface="Verdana"/>
                <a:ea typeface="Verdana"/>
                <a:cs typeface="Times New Roman"/>
              </a:rPr>
              <a:t>accountability</a:t>
            </a:r>
            <a:endParaRPr lang="fr-FR" sz="1600" b="1" i="0" u="none" strike="noStrike" kern="1200" cap="none" spc="0" normalizeH="0" baseline="0" noProof="0">
              <a:ln>
                <a:noFill/>
              </a:ln>
              <a:solidFill>
                <a:srgbClr val="000000"/>
              </a:solidFill>
              <a:effectLst/>
              <a:uLnTx/>
              <a:uFillTx/>
              <a:latin typeface="Verdana"/>
              <a:ea typeface="Verdana"/>
              <a:cs typeface="Times New Roman"/>
            </a:endParaRPr>
          </a:p>
          <a:p>
            <a:pPr marL="788670" marR="0" lvl="2"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Obligation pour les organismes de démontrer que les mesures adéquates sont prises pour respecter le RGPD + tenues à jour</a:t>
            </a:r>
            <a:endParaRPr lang="fr-FR" b="0" i="0" u="none" strike="noStrike" kern="1200" cap="none" spc="0" normalizeH="0" baseline="0" noProof="0">
              <a:ln>
                <a:noFill/>
              </a:ln>
              <a:solidFill>
                <a:srgbClr val="000000"/>
              </a:solidFill>
              <a:effectLst/>
              <a:uLnTx/>
              <a:uFillTx/>
              <a:latin typeface="Verdana"/>
              <a:ea typeface="Verdana"/>
              <a:cs typeface="Times New Roman"/>
            </a:endParaRPr>
          </a:p>
        </p:txBody>
      </p:sp>
      <p:pic>
        <p:nvPicPr>
          <p:cNvPr id="6" name="Image 5" descr="Loupe Recherche Trouver · Image gratuite sur Pixaba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7199275" y="3622289"/>
            <a:ext cx="639536" cy="639536"/>
          </a:xfrm>
          <a:prstGeom prst="rect">
            <a:avLst/>
          </a:prstGeom>
        </p:spPr>
      </p:pic>
      <p:sp>
        <p:nvSpPr>
          <p:cNvPr id="2" name="ZoneTexte 1">
            <a:extLst>
              <a:ext uri="{FF2B5EF4-FFF2-40B4-BE49-F238E27FC236}">
                <a16:creationId xmlns:a16="http://schemas.microsoft.com/office/drawing/2014/main" id="{7C8A82D9-6692-C385-92CB-13EB2527EBD7}"/>
              </a:ext>
            </a:extLst>
          </p:cNvPr>
          <p:cNvSpPr txBox="1"/>
          <p:nvPr/>
        </p:nvSpPr>
        <p:spPr>
          <a:xfrm>
            <a:off x="11592531" y="6380512"/>
            <a:ext cx="418494" cy="369332"/>
          </a:xfrm>
          <a:prstGeom prst="rect">
            <a:avLst/>
          </a:prstGeom>
          <a:noFill/>
        </p:spPr>
        <p:txBody>
          <a:bodyPr wrap="square" rtlCol="0">
            <a:spAutoFit/>
          </a:bodyPr>
          <a:lstStyle/>
          <a:p>
            <a:r>
              <a:rPr lang="fr-FR"/>
              <a:t>13</a:t>
            </a:r>
          </a:p>
        </p:txBody>
      </p:sp>
    </p:spTree>
    <p:extLst>
      <p:ext uri="{BB962C8B-B14F-4D97-AF65-F5344CB8AC3E}">
        <p14:creationId xmlns:p14="http://schemas.microsoft.com/office/powerpoint/2010/main" val="18085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110" y="210644"/>
            <a:ext cx="11273589" cy="1143000"/>
          </a:xfrm>
        </p:spPr>
        <p:txBody>
          <a:bodyPr>
            <a:normAutofit/>
          </a:bodyPr>
          <a:lstStyle/>
          <a:p>
            <a:r>
              <a:rPr lang="fr-FR" sz="2400" b="1">
                <a:solidFill>
                  <a:srgbClr val="002060"/>
                </a:solidFill>
                <a:latin typeface="Verdana"/>
                <a:ea typeface="Verdana"/>
              </a:rPr>
              <a:t>Quelques bonnes pratiques sur les mesures de sécurité</a:t>
            </a:r>
          </a:p>
        </p:txBody>
      </p:sp>
      <p:sp>
        <p:nvSpPr>
          <p:cNvPr id="3" name="Espace réservé du contenu 2"/>
          <p:cNvSpPr>
            <a:spLocks noGrp="1"/>
          </p:cNvSpPr>
          <p:nvPr>
            <p:ph idx="1"/>
          </p:nvPr>
        </p:nvSpPr>
        <p:spPr>
          <a:xfrm>
            <a:off x="1312596" y="5966949"/>
            <a:ext cx="10800272" cy="888493"/>
          </a:xfrm>
        </p:spPr>
        <p:txBody>
          <a:bodyPr vert="horz" lIns="91440" tIns="45720" rIns="91440" bIns="45720" rtlCol="0" anchor="t">
            <a:noAutofit/>
          </a:bodyPr>
          <a:lstStyle/>
          <a:p>
            <a:pPr marL="0" indent="0">
              <a:spcBef>
                <a:spcPts val="600"/>
              </a:spcBef>
              <a:buNone/>
            </a:pPr>
            <a:r>
              <a:rPr lang="fr-FR" sz="1300">
                <a:solidFill>
                  <a:srgbClr val="FF0000"/>
                </a:solidFill>
                <a:latin typeface="Verdana"/>
                <a:ea typeface="Verdana"/>
              </a:rPr>
              <a:t>Il est indispensable d’assurer la confidentialité des clés (ex : on évite de conserver les clés au même endroit que le fichier)</a:t>
            </a:r>
            <a:endParaRPr lang="fr-FR" sz="1300">
              <a:solidFill>
                <a:srgbClr val="000000"/>
              </a:solidFill>
              <a:latin typeface="Verdana"/>
              <a:ea typeface="Verdana"/>
            </a:endParaRPr>
          </a:p>
          <a:p>
            <a:pPr marL="0" indent="0">
              <a:spcBef>
                <a:spcPts val="1400"/>
              </a:spcBef>
              <a:buNone/>
            </a:pPr>
            <a:r>
              <a:rPr lang="fr-FR" sz="1300">
                <a:solidFill>
                  <a:srgbClr val="FF0000"/>
                </a:solidFill>
                <a:latin typeface="Verdana"/>
                <a:ea typeface="Verdana"/>
              </a:rPr>
              <a:t>Prendre des méthodes de chiffrement à l’état de l’art et non obsolètes (ex : AES-256)</a:t>
            </a:r>
            <a:endParaRPr lang="fr-FR" sz="1300">
              <a:latin typeface="Verdana"/>
              <a:ea typeface="Verdana"/>
              <a:cs typeface="Calibri"/>
            </a:endParaRPr>
          </a:p>
          <a:p>
            <a:pPr marL="0" indent="0">
              <a:spcBef>
                <a:spcPts val="600"/>
              </a:spcBef>
              <a:buNone/>
            </a:pPr>
            <a:endParaRPr lang="fr-FR" sz="1300">
              <a:latin typeface="Verdana"/>
              <a:ea typeface="Verdana"/>
            </a:endParaRPr>
          </a:p>
        </p:txBody>
      </p:sp>
      <p:pic>
        <p:nvPicPr>
          <p:cNvPr id="4" name="Image 3" descr="Signalisation Attention Panneau De · Images vectoriell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0388" y="6330326"/>
            <a:ext cx="492054" cy="317030"/>
          </a:xfrm>
          <a:prstGeom prst="rect">
            <a:avLst/>
          </a:prstGeom>
        </p:spPr>
      </p:pic>
      <p:pic>
        <p:nvPicPr>
          <p:cNvPr id="5" name="Image 4" descr="Signalisation Attention Panneau De · Images vectoriell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11" y="5938628"/>
            <a:ext cx="492054" cy="308646"/>
          </a:xfrm>
          <a:prstGeom prst="rect">
            <a:avLst/>
          </a:prstGeom>
        </p:spPr>
      </p:pic>
      <p:graphicFrame>
        <p:nvGraphicFramePr>
          <p:cNvPr id="6" name="Diagram 5">
            <a:extLst>
              <a:ext uri="{FF2B5EF4-FFF2-40B4-BE49-F238E27FC236}">
                <a16:creationId xmlns:a16="http://schemas.microsoft.com/office/drawing/2014/main" id="{E7AAD4D2-6283-6F8B-EB30-EF4612E84200}"/>
              </a:ext>
            </a:extLst>
          </p:cNvPr>
          <p:cNvGraphicFramePr/>
          <p:nvPr>
            <p:extLst>
              <p:ext uri="{D42A27DB-BD31-4B8C-83A1-F6EECF244321}">
                <p14:modId xmlns:p14="http://schemas.microsoft.com/office/powerpoint/2010/main" val="3022587863"/>
              </p:ext>
            </p:extLst>
          </p:nvPr>
        </p:nvGraphicFramePr>
        <p:xfrm>
          <a:off x="1797171" y="1140124"/>
          <a:ext cx="8051321" cy="477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FFD2A685-70A4-769C-F0FC-6905278AF63D}"/>
              </a:ext>
            </a:extLst>
          </p:cNvPr>
          <p:cNvSpPr txBox="1"/>
          <p:nvPr/>
        </p:nvSpPr>
        <p:spPr>
          <a:xfrm>
            <a:off x="11592531" y="6380512"/>
            <a:ext cx="520337" cy="369332"/>
          </a:xfrm>
          <a:prstGeom prst="rect">
            <a:avLst/>
          </a:prstGeom>
          <a:noFill/>
        </p:spPr>
        <p:txBody>
          <a:bodyPr wrap="square" rtlCol="0">
            <a:spAutoFit/>
          </a:bodyPr>
          <a:lstStyle/>
          <a:p>
            <a:r>
              <a:rPr lang="fr-FR"/>
              <a:t>14</a:t>
            </a:r>
          </a:p>
        </p:txBody>
      </p:sp>
    </p:spTree>
    <p:extLst>
      <p:ext uri="{BB962C8B-B14F-4D97-AF65-F5344CB8AC3E}">
        <p14:creationId xmlns:p14="http://schemas.microsoft.com/office/powerpoint/2010/main" val="82842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743497" y="543813"/>
            <a:ext cx="90542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Anonymisation ou Pseudonymisation ?</a:t>
            </a:r>
          </a:p>
        </p:txBody>
      </p:sp>
      <p:sp>
        <p:nvSpPr>
          <p:cNvPr id="5" name="Espace réservé du contenu 2"/>
          <p:cNvSpPr txBox="1">
            <a:spLocks/>
          </p:cNvSpPr>
          <p:nvPr/>
        </p:nvSpPr>
        <p:spPr bwMode="auto">
          <a:xfrm>
            <a:off x="1737373" y="1704087"/>
            <a:ext cx="90603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sz="1400" b="1" i="0" u="none" strike="noStrike" kern="1200" cap="none" spc="0" normalizeH="0" baseline="0" noProof="0">
                <a:ln>
                  <a:noFill/>
                </a:ln>
                <a:solidFill>
                  <a:srgbClr val="FF0000"/>
                </a:solidFill>
                <a:effectLst/>
                <a:uLnTx/>
                <a:uFillTx/>
                <a:latin typeface="Verdana"/>
                <a:ea typeface="Verdana"/>
                <a:cs typeface="Times New Roman"/>
              </a:rPr>
              <a:t>Anonymisation : </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Processus qui doit rendre impossible l’identification ou la </a:t>
            </a:r>
            <a:r>
              <a:rPr kumimoji="0" lang="fr-FR" sz="1400" b="0" i="0" u="none" strike="noStrike" kern="1200" cap="none" spc="0" normalizeH="0" baseline="0" noProof="0" err="1">
                <a:ln>
                  <a:noFill/>
                </a:ln>
                <a:solidFill>
                  <a:srgbClr val="FF0000"/>
                </a:solidFill>
                <a:effectLst/>
                <a:uLnTx/>
                <a:uFillTx/>
                <a:latin typeface="Verdana"/>
                <a:ea typeface="Verdana"/>
                <a:cs typeface="Times New Roman"/>
              </a:rPr>
              <a:t>ré-identification</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 des personnes, même en opérant des croisements avec d’autres données </a:t>
            </a:r>
            <a:endParaRPr kumimoji="0" lang="fr-FR" sz="1400" b="0" i="0" u="none" strike="noStrike" kern="1200" cap="none" spc="0" normalizeH="0" baseline="0" noProof="0">
              <a:ln>
                <a:noFill/>
              </a:ln>
              <a:solidFill>
                <a:srgbClr val="FF0000"/>
              </a:solidFill>
              <a:effectLst/>
              <a:highlight>
                <a:srgbClr val="FFFF00"/>
              </a:highlight>
              <a:uLnTx/>
              <a:uFillTx/>
              <a:latin typeface="Verdana"/>
              <a:ea typeface="Verdana"/>
              <a:cs typeface="Times New Roman"/>
            </a:endParaRPr>
          </a:p>
          <a:p>
            <a:pPr marL="285750" marR="0" lvl="0" indent="-285750" algn="l" defTabSz="914400" rtl="0" eaLnBrk="1" fontAlgn="base" latinLnBrk="0" hangingPunct="1">
              <a:lnSpc>
                <a:spcPct val="100000"/>
              </a:lnSpc>
              <a:spcBef>
                <a:spcPts val="1200"/>
              </a:spcBef>
              <a:spcAft>
                <a:spcPct val="0"/>
              </a:spcAft>
              <a:buClrTx/>
              <a:buSzTx/>
              <a:buFont typeface="Wingdings" panose="05000000000000000000" pitchFamily="2" charset="2"/>
              <a:buChar char="Ø"/>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Perte d’informations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généralisation et transformation des données</a:t>
            </a:r>
          </a:p>
          <a:p>
            <a:pPr marL="285750" marR="0" lvl="0" indent="-285750" algn="l" defTabSz="914400" rtl="0" eaLnBrk="1" fontAlgn="base" latinLnBrk="0" hangingPunct="1">
              <a:lnSpc>
                <a:spcPct val="100000"/>
              </a:lnSpc>
              <a:spcBef>
                <a:spcPts val="1200"/>
              </a:spcBef>
              <a:spcAft>
                <a:spcPct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Exploitation future limitée à certains types d’utilisation =&gt; </a:t>
            </a:r>
            <a:r>
              <a:rPr kumimoji="0" lang="fr-FR" sz="1400" b="1" i="0" u="none" strike="noStrike" kern="1200" cap="none" spc="0" normalizeH="0" baseline="0" noProof="0">
                <a:ln>
                  <a:noFill/>
                </a:ln>
                <a:solidFill>
                  <a:srgbClr val="000000"/>
                </a:solidFill>
                <a:effectLst/>
                <a:uLnTx/>
                <a:uFillTx/>
                <a:latin typeface="Verdana"/>
                <a:ea typeface="Verdana"/>
                <a:cs typeface="Times New Roman"/>
              </a:rPr>
              <a:t>A prendre en compte dès le début du projet.</a:t>
            </a:r>
          </a:p>
          <a:p>
            <a:pPr marL="285750" marR="0" lvl="0" indent="-285750" algn="l" defTabSz="914400" rtl="0" eaLnBrk="1" fontAlgn="base" latinLnBrk="0" hangingPunct="1">
              <a:lnSpc>
                <a:spcPct val="100000"/>
              </a:lnSpc>
              <a:spcBef>
                <a:spcPts val="1200"/>
              </a:spcBef>
              <a:spcAft>
                <a:spcPct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Données anonymisées : </a:t>
            </a:r>
            <a:r>
              <a:rPr kumimoji="0" lang="fr-FR" sz="1400" b="1" i="0" u="none" strike="noStrike" kern="1200" cap="none" spc="0" normalizeH="0" baseline="0" noProof="0">
                <a:ln>
                  <a:noFill/>
                </a:ln>
                <a:solidFill>
                  <a:srgbClr val="000000"/>
                </a:solidFill>
                <a:effectLst/>
                <a:uLnTx/>
                <a:uFillTx/>
                <a:latin typeface="Verdana"/>
                <a:ea typeface="Verdana"/>
                <a:cs typeface="Times New Roman"/>
              </a:rPr>
              <a:t>Ne sont plus soumis au RGPD</a:t>
            </a:r>
          </a:p>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sz="1400" b="1" i="0" u="none" strike="noStrike" kern="1200" cap="none" spc="0" normalizeH="0" baseline="0" noProof="0">
                <a:ln>
                  <a:noFill/>
                </a:ln>
                <a:solidFill>
                  <a:srgbClr val="FF0000"/>
                </a:solidFill>
                <a:effectLst/>
                <a:uLnTx/>
                <a:uFillTx/>
                <a:latin typeface="Verdana"/>
                <a:ea typeface="Verdana"/>
                <a:cs typeface="Times New Roman"/>
              </a:rPr>
              <a:t>Pseudonymisation : </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Processus réversible réalisé de manière à ce qu'on ne puisse plus attribuer les données à une personne physique identifiée sans information supplémentaire.</a:t>
            </a:r>
          </a:p>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sz="1400" b="0" i="1" u="none" strike="noStrike" kern="1200" cap="none" spc="0" normalizeH="0" baseline="0" noProof="0">
                <a:ln>
                  <a:noFill/>
                </a:ln>
                <a:solidFill>
                  <a:srgbClr val="000000"/>
                </a:solidFill>
                <a:effectLst/>
                <a:uLnTx/>
                <a:uFillTx/>
                <a:latin typeface="Verdana"/>
                <a:ea typeface="Verdana"/>
                <a:cs typeface="Times New Roman"/>
              </a:rPr>
              <a:t>En pratique, remplacement des données directement identifiantes (nom, prénom, etc.) d’un jeu de données par des données indirectement identifiantes (alias, numéro séquentiel, etc.). </a:t>
            </a:r>
          </a:p>
          <a:p>
            <a:pPr marL="285750" marR="0" lvl="0" indent="-285750" algn="l" defTabSz="914400" rtl="0" eaLnBrk="1" fontAlgn="base" latinLnBrk="0" hangingPunct="1">
              <a:lnSpc>
                <a:spcPct val="100000"/>
              </a:lnSpc>
              <a:spcBef>
                <a:spcPts val="1200"/>
              </a:spcBef>
              <a:spcAft>
                <a:spcPct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Est un traitement de données personnelles </a:t>
            </a:r>
          </a:p>
          <a:p>
            <a:pPr marL="285750" marR="0" lvl="0" indent="-285750" algn="l" defTabSz="914400" rtl="0" eaLnBrk="1" fontAlgn="base" latinLnBrk="0" hangingPunct="1">
              <a:lnSpc>
                <a:spcPct val="100000"/>
              </a:lnSpc>
              <a:spcBef>
                <a:spcPts val="1200"/>
              </a:spcBef>
              <a:spcAft>
                <a:spcPct val="0"/>
              </a:spcAft>
              <a:buClrTx/>
              <a:buSzTx/>
              <a:buFont typeface="Wingdings" panose="05000000000000000000" pitchFamily="2" charset="2"/>
              <a:buChar char="Ø"/>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Données </a:t>
            </a:r>
            <a:r>
              <a:rPr kumimoji="0" lang="fr-FR" sz="1400" b="0" i="0" u="none" strike="noStrike" kern="1200" cap="none" spc="0" normalizeH="0" baseline="0" noProof="0" err="1">
                <a:ln>
                  <a:noFill/>
                </a:ln>
                <a:solidFill>
                  <a:srgbClr val="000000"/>
                </a:solidFill>
                <a:effectLst/>
                <a:uLnTx/>
                <a:uFillTx/>
                <a:latin typeface="Verdana"/>
                <a:ea typeface="Verdana"/>
                <a:cs typeface="Times New Roman"/>
              </a:rPr>
              <a:t>pseudonymisées</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a:t>
            </a:r>
            <a:r>
              <a:rPr kumimoji="0" lang="fr-FR" sz="1400" b="1" i="0" u="none" strike="noStrike" kern="1200" cap="none" spc="0" normalizeH="0" baseline="0" noProof="0">
                <a:ln>
                  <a:noFill/>
                </a:ln>
                <a:solidFill>
                  <a:srgbClr val="000000"/>
                </a:solidFill>
                <a:effectLst/>
                <a:uLnTx/>
                <a:uFillTx/>
                <a:latin typeface="Verdana"/>
                <a:ea typeface="Verdana"/>
                <a:cs typeface="Times New Roman"/>
              </a:rPr>
              <a:t>: Le RGPD s’applique</a:t>
            </a: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sz="1400" b="1" i="0" u="none" strike="noStrike" kern="1200" cap="none" spc="0" normalizeH="0" baseline="0" noProof="0">
              <a:ln>
                <a:noFill/>
              </a:ln>
              <a:solidFill>
                <a:srgbClr val="000000"/>
              </a:solidFill>
              <a:effectLst/>
              <a:uLnTx/>
              <a:uFillTx/>
              <a:latin typeface="Verdana"/>
              <a:ea typeface="Verdana"/>
              <a:cs typeface="Times New Roman"/>
            </a:endParaRPr>
          </a:p>
        </p:txBody>
      </p:sp>
      <p:sp>
        <p:nvSpPr>
          <p:cNvPr id="2" name="ZoneTexte 1">
            <a:extLst>
              <a:ext uri="{FF2B5EF4-FFF2-40B4-BE49-F238E27FC236}">
                <a16:creationId xmlns:a16="http://schemas.microsoft.com/office/drawing/2014/main" id="{B75D18A3-2665-421D-1C7F-03BDE5D01C68}"/>
              </a:ext>
            </a:extLst>
          </p:cNvPr>
          <p:cNvSpPr txBox="1"/>
          <p:nvPr/>
        </p:nvSpPr>
        <p:spPr>
          <a:xfrm>
            <a:off x="11592531" y="6380512"/>
            <a:ext cx="494694" cy="369332"/>
          </a:xfrm>
          <a:prstGeom prst="rect">
            <a:avLst/>
          </a:prstGeom>
          <a:noFill/>
        </p:spPr>
        <p:txBody>
          <a:bodyPr wrap="square" rtlCol="0">
            <a:spAutoFit/>
          </a:bodyPr>
          <a:lstStyle/>
          <a:p>
            <a:r>
              <a:rPr lang="fr-FR"/>
              <a:t>15</a:t>
            </a:r>
          </a:p>
        </p:txBody>
      </p:sp>
    </p:spTree>
    <p:extLst>
      <p:ext uri="{BB962C8B-B14F-4D97-AF65-F5344CB8AC3E}">
        <p14:creationId xmlns:p14="http://schemas.microsoft.com/office/powerpoint/2010/main" val="428083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409324" y="703673"/>
            <a:ext cx="88574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Anonymisation : comment </a:t>
            </a:r>
            <a:r>
              <a:rPr lang="fr-FR" sz="2400">
                <a:solidFill>
                  <a:srgbClr val="002060"/>
                </a:solidFill>
                <a:latin typeface="Verdana"/>
                <a:ea typeface="Verdana"/>
                <a:cs typeface="Times New Roman"/>
              </a:rPr>
              <a:t>procéder</a:t>
            </a:r>
            <a:r>
              <a:rPr kumimoji="0" lang="fr-FR" sz="2400" b="1" i="0" u="none" strike="noStrike" kern="1200" cap="none" spc="0" normalizeH="0" baseline="0" noProof="0">
                <a:ln>
                  <a:noFill/>
                </a:ln>
                <a:solidFill>
                  <a:srgbClr val="002060"/>
                </a:solidFill>
                <a:effectLst/>
                <a:uLnTx/>
                <a:uFillTx/>
                <a:latin typeface="Verdana"/>
                <a:ea typeface="Verdana"/>
                <a:cs typeface="Times New Roman"/>
              </a:rPr>
              <a:t> ?</a:t>
            </a:r>
          </a:p>
        </p:txBody>
      </p:sp>
      <p:sp>
        <p:nvSpPr>
          <p:cNvPr id="5" name="Espace réservé du contenu 2"/>
          <p:cNvSpPr txBox="1">
            <a:spLocks/>
          </p:cNvSpPr>
          <p:nvPr/>
        </p:nvSpPr>
        <p:spPr bwMode="auto">
          <a:xfrm>
            <a:off x="1574673" y="1960912"/>
            <a:ext cx="98115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Pour élaborer un processus d’anonymisation pertinent, il faut, </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en prérequis</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a:t>
            </a: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sz="900" b="0" i="0" u="none" strike="noStrike" kern="1200" cap="none" spc="0" normalizeH="0" baseline="0" noProof="0">
              <a:ln>
                <a:noFill/>
              </a:ln>
              <a:solidFill>
                <a:srgbClr val="000000"/>
              </a:solidFill>
              <a:effectLst/>
              <a:uLnTx/>
              <a:uFillTx/>
              <a:latin typeface="Verdana"/>
              <a:ea typeface="Verdana"/>
              <a:cs typeface="Times New Roman"/>
            </a:endParaRPr>
          </a:p>
          <a:p>
            <a:pPr marL="495300" marR="0" lvl="1"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identifier les informations à conserver</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selon leur pertinence.</a:t>
            </a:r>
          </a:p>
          <a:p>
            <a:pPr marL="495300" marR="0" lvl="1"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supprimer les données directement identifiantes ainsi que les valeurs rares</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qui pourraient permettre une </a:t>
            </a:r>
            <a:r>
              <a:rPr kumimoji="0" lang="fr-FR" sz="1400" b="0" i="0" u="none" strike="noStrike" kern="1200" cap="none" spc="0" normalizeH="0" baseline="0" noProof="0" err="1">
                <a:ln>
                  <a:noFill/>
                </a:ln>
                <a:solidFill>
                  <a:srgbClr val="000000"/>
                </a:solidFill>
                <a:effectLst/>
                <a:uLnTx/>
                <a:uFillTx/>
                <a:latin typeface="Verdana"/>
                <a:ea typeface="Verdana"/>
                <a:cs typeface="Times New Roman"/>
              </a:rPr>
              <a:t>ré-identification</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 aisée des personnes </a:t>
            </a:r>
          </a:p>
          <a:p>
            <a:pPr marL="495300" marR="0" lvl="1"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distinguer les informations importantes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des informations secondaires ou inutiles ;</a:t>
            </a:r>
          </a:p>
          <a:p>
            <a:pPr marL="495300" marR="0" lvl="1"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définir la précision acceptable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pour chaque information conservée</a:t>
            </a:r>
          </a:p>
          <a:p>
            <a:pPr marL="285750" marR="0" lvl="0" indent="-285750" algn="l" defTabSz="914400" rtl="0" eaLnBrk="1" fontAlgn="base" latinLnBrk="0" hangingPunct="1">
              <a:lnSpc>
                <a:spcPts val="1800"/>
              </a:lnSpc>
              <a:spcBef>
                <a:spcPct val="100000"/>
              </a:spcBef>
              <a:spcAft>
                <a:spcPct val="0"/>
              </a:spcAft>
              <a:buClrTx/>
              <a:buSzTx/>
              <a:buFont typeface="Wingdings" panose="05000000000000000000" pitchFamily="2" charset="2"/>
              <a:buChar char="Ø"/>
              <a:tabLst/>
              <a:defRPr/>
            </a:pPr>
            <a:endParaRPr kumimoji="0" lang="fr-FR" sz="1400" b="0"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ts val="1800"/>
              </a:lnSpc>
              <a:spcBef>
                <a:spcPct val="100000"/>
              </a:spcBef>
              <a:spcAft>
                <a:spcPct val="0"/>
              </a:spcAft>
              <a:buClrTx/>
              <a:buSzTx/>
              <a:buFont typeface="Wingdings" panose="05000000000000000000" pitchFamily="2" charset="2"/>
              <a:buChar char="Ø"/>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Travail préliminaire indispensable pour définir les techniques d’anonymisation à mettre en place</a:t>
            </a:r>
          </a:p>
          <a:p>
            <a:pPr marL="285750" marR="0" lvl="0" indent="-285750" algn="l" defTabSz="914400" rtl="0" eaLnBrk="1" fontAlgn="base" latinLnBrk="0" hangingPunct="1">
              <a:lnSpc>
                <a:spcPct val="100000"/>
              </a:lnSpc>
              <a:spcBef>
                <a:spcPct val="100000"/>
              </a:spcBef>
              <a:spcAft>
                <a:spcPct val="0"/>
              </a:spcAft>
              <a:buClrTx/>
              <a:buSzTx/>
              <a:buFont typeface="Wingdings" panose="05000000000000000000" pitchFamily="2" charset="2"/>
              <a:buChar char="Ø"/>
              <a:tabLst/>
              <a:defRPr/>
            </a:pPr>
            <a:r>
              <a:rPr kumimoji="0" lang="fr-FR" sz="1400" b="1" i="0" u="none" strike="noStrike" kern="1200" cap="none" spc="0" normalizeH="0" baseline="0" noProof="0">
                <a:ln>
                  <a:noFill/>
                </a:ln>
                <a:solidFill>
                  <a:srgbClr val="FF0000"/>
                </a:solidFill>
                <a:effectLst/>
                <a:uLnTx/>
                <a:uFillTx/>
                <a:latin typeface="Verdana"/>
                <a:ea typeface="Verdana"/>
                <a:cs typeface="Times New Roman"/>
              </a:rPr>
              <a:t>CONTACTER LE DPO DE VOTRE ETABLISSEMENT</a:t>
            </a:r>
          </a:p>
        </p:txBody>
      </p:sp>
      <p:sp>
        <p:nvSpPr>
          <p:cNvPr id="2" name="ZoneTexte 1">
            <a:extLst>
              <a:ext uri="{FF2B5EF4-FFF2-40B4-BE49-F238E27FC236}">
                <a16:creationId xmlns:a16="http://schemas.microsoft.com/office/drawing/2014/main" id="{02D2ED7E-A0C0-A7D1-3DF0-11DF318721F6}"/>
              </a:ext>
            </a:extLst>
          </p:cNvPr>
          <p:cNvSpPr txBox="1"/>
          <p:nvPr/>
        </p:nvSpPr>
        <p:spPr>
          <a:xfrm>
            <a:off x="11592531" y="6380512"/>
            <a:ext cx="504219" cy="369332"/>
          </a:xfrm>
          <a:prstGeom prst="rect">
            <a:avLst/>
          </a:prstGeom>
          <a:noFill/>
        </p:spPr>
        <p:txBody>
          <a:bodyPr wrap="square" rtlCol="0">
            <a:spAutoFit/>
          </a:bodyPr>
          <a:lstStyle/>
          <a:p>
            <a:r>
              <a:rPr lang="fr-FR"/>
              <a:t>16</a:t>
            </a:r>
          </a:p>
        </p:txBody>
      </p:sp>
    </p:spTree>
    <p:extLst>
      <p:ext uri="{BB962C8B-B14F-4D97-AF65-F5344CB8AC3E}">
        <p14:creationId xmlns:p14="http://schemas.microsoft.com/office/powerpoint/2010/main" val="16552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Effect transition="in" filter="fade">
                                      <p:cBhvr>
                                        <p:cTn id="1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009799" y="326541"/>
            <a:ext cx="10336381"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Quelques techniques de pseudonymisation / d’anonymisation</a:t>
            </a:r>
          </a:p>
        </p:txBody>
      </p:sp>
      <p:sp>
        <p:nvSpPr>
          <p:cNvPr id="7" name="Espace réservé du contenu 2"/>
          <p:cNvSpPr txBox="1">
            <a:spLocks/>
          </p:cNvSpPr>
          <p:nvPr/>
        </p:nvSpPr>
        <p:spPr bwMode="auto">
          <a:xfrm>
            <a:off x="1362223" y="1836068"/>
            <a:ext cx="388071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sz="1400" b="1" i="1" u="none" strike="noStrike" kern="1200" cap="none" spc="0" normalizeH="0" baseline="0" noProof="0">
                <a:ln>
                  <a:noFill/>
                </a:ln>
                <a:solidFill>
                  <a:srgbClr val="FF0000"/>
                </a:solidFill>
                <a:effectLst/>
                <a:uLnTx/>
                <a:uFillTx/>
                <a:latin typeface="Verdana"/>
                <a:ea typeface="Verdana"/>
                <a:cs typeface="Times New Roman"/>
              </a:rPr>
              <a:t>PSEUDONYMISATION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sz="1200" b="1" i="1" u="none" strike="noStrike" kern="1200" cap="none" spc="0" normalizeH="0" baseline="0" noProof="0">
                <a:ln>
                  <a:noFill/>
                </a:ln>
                <a:solidFill>
                  <a:srgbClr val="000000"/>
                </a:solidFill>
                <a:effectLst/>
                <a:uLnTx/>
                <a:uFillTx/>
                <a:latin typeface="Verdana"/>
                <a:ea typeface="Verdana"/>
                <a:cs typeface="Times New Roman"/>
              </a:rPr>
              <a:t>Compteur :</a:t>
            </a:r>
            <a:r>
              <a:rPr kumimoji="0" lang="fr-FR" sz="1200" b="1" i="0" u="none" strike="noStrike" kern="1200" cap="none" spc="0" normalizeH="0" baseline="0" noProof="0">
                <a:ln>
                  <a:noFill/>
                </a:ln>
                <a:solidFill>
                  <a:srgbClr val="000000"/>
                </a:solidFill>
                <a:effectLst/>
                <a:uLnTx/>
                <a:uFillTx/>
                <a:latin typeface="Verdana"/>
                <a:ea typeface="Verdana"/>
                <a:cs typeface="Times New Roman"/>
              </a:rPr>
              <a:t> </a:t>
            </a:r>
            <a:r>
              <a:rPr kumimoji="0" lang="fr-FR" sz="1200" b="0" i="0" u="none" strike="noStrike" kern="1200" cap="none" spc="0" normalizeH="0" baseline="0" noProof="0">
                <a:ln>
                  <a:noFill/>
                </a:ln>
                <a:solidFill>
                  <a:srgbClr val="000000"/>
                </a:solidFill>
                <a:effectLst/>
                <a:uLnTx/>
                <a:uFillTx/>
                <a:latin typeface="Verdana"/>
                <a:ea typeface="Verdana"/>
                <a:cs typeface="Times New Roman"/>
              </a:rPr>
              <a:t>Substitution d’un attribut (ou un ensemble d’attributs) directement identifiant par un nombre, défini par un compteur.</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sz="1200" b="0" i="1" u="none" strike="noStrike" kern="1200" cap="none" spc="0" normalizeH="0" baseline="0" noProof="0">
                <a:ln>
                  <a:noFill/>
                </a:ln>
                <a:solidFill>
                  <a:srgbClr val="000000"/>
                </a:solidFill>
                <a:effectLst/>
                <a:uLnTx/>
                <a:uFillTx/>
                <a:latin typeface="Verdana"/>
                <a:ea typeface="Verdana"/>
                <a:cs typeface="Times New Roman"/>
              </a:rPr>
              <a:t>Ex: remplacer les données nom, prénoms, date de naissance par un numéro incrémental</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sz="1200" b="1" i="1" u="none" strike="noStrike" kern="1200" cap="none" spc="0" normalizeH="0" baseline="0" noProof="0">
                <a:ln>
                  <a:noFill/>
                </a:ln>
                <a:solidFill>
                  <a:srgbClr val="000000"/>
                </a:solidFill>
                <a:effectLst/>
                <a:uLnTx/>
                <a:uFillTx/>
                <a:latin typeface="Verdana"/>
                <a:ea typeface="Verdana"/>
                <a:cs typeface="Times New Roman"/>
              </a:rPr>
              <a:t>Générateur de nombres aléatoires : </a:t>
            </a:r>
            <a:r>
              <a:rPr kumimoji="0" lang="fr-FR" sz="1200" b="0" i="0" u="none" strike="noStrike" kern="1200" cap="none" spc="0" normalizeH="0" baseline="0" noProof="0">
                <a:ln>
                  <a:noFill/>
                </a:ln>
                <a:solidFill>
                  <a:srgbClr val="000000"/>
                </a:solidFill>
                <a:effectLst/>
                <a:uLnTx/>
                <a:uFillTx/>
                <a:latin typeface="Verdana"/>
                <a:ea typeface="Verdana"/>
                <a:cs typeface="Times New Roman"/>
              </a:rPr>
              <a:t>Substitution d’un ou plusieurs attributs par un nombre aléatoire</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=&gt; Ré-identification possible via des tables de correspondance</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sz="1200" b="1" i="1" u="none" strike="noStrike" kern="1200" cap="none" spc="0" normalizeH="0" baseline="0" noProof="0">
                <a:ln>
                  <a:noFill/>
                </a:ln>
                <a:solidFill>
                  <a:srgbClr val="000000"/>
                </a:solidFill>
                <a:effectLst/>
                <a:uLnTx/>
                <a:uFillTx/>
                <a:latin typeface="Verdana"/>
                <a:ea typeface="Verdana"/>
                <a:cs typeface="Times New Roman"/>
              </a:rPr>
              <a:t>Chiffrement à clé secrète </a:t>
            </a:r>
            <a:r>
              <a:rPr kumimoji="0" lang="fr-FR" sz="1200" b="0" i="0" u="none" strike="noStrike" kern="1200" cap="none" spc="0" normalizeH="0" baseline="0" noProof="0">
                <a:ln>
                  <a:noFill/>
                </a:ln>
                <a:solidFill>
                  <a:srgbClr val="000000"/>
                </a:solidFill>
                <a:effectLst/>
                <a:uLnTx/>
                <a:uFillTx/>
                <a:latin typeface="Verdana"/>
                <a:ea typeface="Verdana"/>
                <a:cs typeface="Times New Roman"/>
              </a:rPr>
              <a:t>: Chiffrement des données directement identifiantes. </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Verdana"/>
                <a:ea typeface="Verdana"/>
                <a:cs typeface="Times New Roman"/>
              </a:rPr>
              <a:t>=&gt;Ré-identification possible des données personnelles par le détenteur de la clé secrète</a:t>
            </a:r>
          </a:p>
        </p:txBody>
      </p:sp>
      <p:cxnSp>
        <p:nvCxnSpPr>
          <p:cNvPr id="8" name="Connecteur droit 7"/>
          <p:cNvCxnSpPr/>
          <p:nvPr/>
        </p:nvCxnSpPr>
        <p:spPr bwMode="auto">
          <a:xfrm flipH="1">
            <a:off x="5517261" y="1836068"/>
            <a:ext cx="14672" cy="4192947"/>
          </a:xfrm>
          <a:prstGeom prst="line">
            <a:avLst/>
          </a:prstGeom>
          <a:solidFill>
            <a:srgbClr val="E00034"/>
          </a:solidFill>
          <a:ln w="9525" cap="flat" cmpd="sng" algn="ctr">
            <a:solidFill>
              <a:srgbClr val="E0003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space réservé du contenu 2"/>
          <p:cNvSpPr txBox="1">
            <a:spLocks/>
          </p:cNvSpPr>
          <p:nvPr/>
        </p:nvSpPr>
        <p:spPr bwMode="auto">
          <a:xfrm>
            <a:off x="6256606" y="1836068"/>
            <a:ext cx="49347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a:solidFill>
                  <a:srgbClr val="FF0000"/>
                </a:solidFill>
                <a:latin typeface="Verdana"/>
                <a:ea typeface="Verdana"/>
                <a:cs typeface="Times New Roman"/>
              </a:rPr>
              <a:t>ANONYMISATION</a:t>
            </a:r>
          </a:p>
          <a:p>
            <a:pPr>
              <a:spcBef>
                <a:spcPts val="1200"/>
              </a:spcBef>
            </a:pPr>
            <a:r>
              <a:rPr lang="fr-FR" sz="1200" i="1">
                <a:solidFill>
                  <a:srgbClr val="000000"/>
                </a:solidFill>
                <a:latin typeface="Verdana"/>
                <a:ea typeface="Verdana"/>
                <a:cs typeface="Times New Roman"/>
              </a:rPr>
              <a:t>Randomisation : </a:t>
            </a:r>
            <a:r>
              <a:rPr lang="fr-FR" sz="1200" b="0">
                <a:solidFill>
                  <a:srgbClr val="000000"/>
                </a:solidFill>
                <a:latin typeface="Verdana"/>
                <a:ea typeface="Verdana"/>
                <a:cs typeface="Times New Roman"/>
              </a:rPr>
              <a:t>Modification des attributs dans un jeu de données de telle sorte que celles-ci soient moins précises, tout en conservant la répartition globale. </a:t>
            </a:r>
          </a:p>
          <a:p>
            <a:pPr>
              <a:spcBef>
                <a:spcPts val="1200"/>
              </a:spcBef>
            </a:pPr>
            <a:r>
              <a:rPr lang="fr-FR" sz="1200" b="0" i="1">
                <a:solidFill>
                  <a:srgbClr val="000000"/>
                </a:solidFill>
                <a:latin typeface="Verdana"/>
                <a:ea typeface="Verdana"/>
                <a:cs typeface="Times New Roman"/>
              </a:rPr>
              <a:t>Ex: permuter les données relatives à la date de naissance des individus permet d’altérer la véracité des informations contenues dans une base de données</a:t>
            </a:r>
          </a:p>
          <a:p>
            <a:pPr>
              <a:spcBef>
                <a:spcPts val="1200"/>
              </a:spcBef>
            </a:pPr>
            <a:r>
              <a:rPr lang="fr-FR" sz="1200" i="1">
                <a:solidFill>
                  <a:srgbClr val="000000"/>
                </a:solidFill>
                <a:latin typeface="Verdana"/>
                <a:ea typeface="Verdana"/>
                <a:cs typeface="Times New Roman"/>
              </a:rPr>
              <a:t>Généralisation : </a:t>
            </a:r>
            <a:r>
              <a:rPr lang="fr-FR" sz="1200" b="0">
                <a:solidFill>
                  <a:srgbClr val="000000"/>
                </a:solidFill>
                <a:latin typeface="Verdana"/>
                <a:ea typeface="Verdana"/>
                <a:cs typeface="Times New Roman"/>
              </a:rPr>
              <a:t>Généralisation des attributs du jeu de données en modifiant leur échelle ou leur ordre de grandeur afin de s’assurer qu’ils soient communs à un ensemble de personnes. </a:t>
            </a:r>
          </a:p>
          <a:p>
            <a:pPr>
              <a:spcBef>
                <a:spcPts val="1200"/>
              </a:spcBef>
            </a:pPr>
            <a:r>
              <a:rPr lang="fr-FR" sz="1200" b="0" i="1">
                <a:solidFill>
                  <a:srgbClr val="000000"/>
                </a:solidFill>
                <a:latin typeface="Verdana"/>
                <a:ea typeface="Verdana"/>
                <a:cs typeface="Times New Roman"/>
              </a:rPr>
              <a:t>Ex: dans un fichier contenant la date de naissance des personnes, remplacer cette information par la seule année de naissance, ou un intervalle temporel (par exemple : individus entre 25 et 30 ans)</a:t>
            </a:r>
          </a:p>
        </p:txBody>
      </p:sp>
      <p:sp>
        <p:nvSpPr>
          <p:cNvPr id="2" name="ZoneTexte 1">
            <a:extLst>
              <a:ext uri="{FF2B5EF4-FFF2-40B4-BE49-F238E27FC236}">
                <a16:creationId xmlns:a16="http://schemas.microsoft.com/office/drawing/2014/main" id="{6877C274-444B-91A0-F5A0-D4E57924E927}"/>
              </a:ext>
            </a:extLst>
          </p:cNvPr>
          <p:cNvSpPr txBox="1"/>
          <p:nvPr/>
        </p:nvSpPr>
        <p:spPr>
          <a:xfrm>
            <a:off x="11592531" y="6380512"/>
            <a:ext cx="494694" cy="369332"/>
          </a:xfrm>
          <a:prstGeom prst="rect">
            <a:avLst/>
          </a:prstGeom>
          <a:noFill/>
        </p:spPr>
        <p:txBody>
          <a:bodyPr wrap="square" rtlCol="0">
            <a:spAutoFit/>
          </a:bodyPr>
          <a:lstStyle/>
          <a:p>
            <a:r>
              <a:rPr lang="fr-FR"/>
              <a:t>17</a:t>
            </a:r>
          </a:p>
        </p:txBody>
      </p:sp>
    </p:spTree>
    <p:extLst>
      <p:ext uri="{BB962C8B-B14F-4D97-AF65-F5344CB8AC3E}">
        <p14:creationId xmlns:p14="http://schemas.microsoft.com/office/powerpoint/2010/main" val="201516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632488" y="513987"/>
            <a:ext cx="9170248" cy="95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algn="ctr">
              <a:defRPr/>
            </a:pPr>
            <a:r>
              <a:rPr kumimoji="0" lang="fr-FR" sz="2400" b="1" i="0" u="none" strike="noStrike" kern="1200" cap="none" spc="0" normalizeH="0" baseline="0" noProof="0">
                <a:ln>
                  <a:noFill/>
                </a:ln>
                <a:solidFill>
                  <a:srgbClr val="002060"/>
                </a:solidFill>
                <a:effectLst/>
                <a:uLnTx/>
                <a:uFillTx/>
                <a:latin typeface="Verdana"/>
                <a:ea typeface="Verdana"/>
                <a:cs typeface="Helvetica"/>
              </a:rPr>
              <a:t>Quel est l’intérêt de la pseudonymisation </a:t>
            </a:r>
            <a:r>
              <a:rPr lang="fr-FR" sz="2400">
                <a:solidFill>
                  <a:srgbClr val="002060"/>
                </a:solidFill>
                <a:latin typeface="Verdana"/>
                <a:ea typeface="Verdana"/>
                <a:cs typeface="Helvetica"/>
              </a:rPr>
              <a:t>pour les doctorants</a:t>
            </a:r>
            <a:r>
              <a:rPr kumimoji="0" lang="fr-FR" sz="2400" b="1" i="0" u="none" strike="noStrike" kern="1200" cap="none" spc="0" normalizeH="0" baseline="0" noProof="0">
                <a:ln>
                  <a:noFill/>
                </a:ln>
                <a:solidFill>
                  <a:srgbClr val="002060"/>
                </a:solidFill>
                <a:effectLst/>
                <a:uLnTx/>
                <a:uFillTx/>
                <a:latin typeface="Verdana"/>
                <a:ea typeface="Verdana"/>
                <a:cs typeface="Helvetica"/>
              </a:rPr>
              <a:t>?</a:t>
            </a:r>
          </a:p>
        </p:txBody>
      </p:sp>
      <p:sp>
        <p:nvSpPr>
          <p:cNvPr id="7" name="Espace réservé du contenu 2"/>
          <p:cNvSpPr txBox="1">
            <a:spLocks/>
          </p:cNvSpPr>
          <p:nvPr/>
        </p:nvSpPr>
        <p:spPr bwMode="auto">
          <a:xfrm>
            <a:off x="1587769" y="1960912"/>
            <a:ext cx="1016586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C’est une mesure de sécurité </a:t>
            </a:r>
            <a:r>
              <a:rPr kumimoji="0" lang="fr-FR" sz="1400" b="0" i="0" u="none" strike="noStrike" kern="1200" cap="none" spc="0" normalizeH="0" baseline="0" noProof="0">
                <a:ln>
                  <a:noFill/>
                </a:ln>
                <a:solidFill>
                  <a:srgbClr val="000000"/>
                </a:solidFill>
                <a:effectLst/>
                <a:uLnTx/>
                <a:uFillTx/>
                <a:latin typeface="Verdana"/>
                <a:ea typeface="Verdana"/>
                <a:cs typeface="Times New Roman"/>
              </a:rPr>
              <a:t>promue par le RGPD</a:t>
            </a:r>
          </a:p>
          <a:p>
            <a:pPr marL="285750" marR="0" lvl="0" indent="-285750" algn="l" defTabSz="914400" rtl="0" eaLnBrk="1" fontAlgn="base" latinLnBrk="0" hangingPunct="1">
              <a:lnSpc>
                <a:spcPct val="150000"/>
              </a:lnSpc>
              <a:spcBef>
                <a:spcPts val="1200"/>
              </a:spcBef>
              <a:spcAft>
                <a:spcPct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C’est un moyen de </a:t>
            </a:r>
            <a:r>
              <a:rPr kumimoji="0" lang="fr-FR" sz="1400" b="1" i="0" u="none" strike="noStrike" kern="1200" cap="none" spc="0" normalizeH="0" baseline="0" noProof="0">
                <a:ln>
                  <a:noFill/>
                </a:ln>
                <a:solidFill>
                  <a:srgbClr val="000000"/>
                </a:solidFill>
                <a:effectLst/>
                <a:uLnTx/>
                <a:uFillTx/>
                <a:latin typeface="Verdana"/>
                <a:ea typeface="Verdana"/>
                <a:cs typeface="Times New Roman"/>
              </a:rPr>
              <a:t>limitation des risques et d’amélioration de la protection des participants</a:t>
            </a:r>
          </a:p>
          <a:p>
            <a:pPr marL="285750" marR="0" lvl="0" indent="-285750" algn="l" defTabSz="914400" rtl="0" eaLnBrk="1" fontAlgn="base" latinLnBrk="0" hangingPunct="1">
              <a:lnSpc>
                <a:spcPct val="150000"/>
              </a:lnSpc>
              <a:spcBef>
                <a:spcPts val="1200"/>
              </a:spcBef>
              <a:spcAft>
                <a:spcPct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0000"/>
                </a:solidFill>
                <a:effectLst/>
                <a:uLnTx/>
                <a:uFillTx/>
                <a:latin typeface="Verdana"/>
                <a:ea typeface="Verdana"/>
                <a:cs typeface="Times New Roman"/>
              </a:rPr>
              <a:t>Données préservées car pas d’altération du niveau de détail</a:t>
            </a:r>
          </a:p>
          <a:p>
            <a:pPr marL="0" marR="0" lvl="0" indent="0" algn="l" defTabSz="360000" rtl="0" eaLnBrk="1" fontAlgn="base" latinLnBrk="0" hangingPunct="1">
              <a:lnSpc>
                <a:spcPct val="150000"/>
              </a:lnSpc>
              <a:spcBef>
                <a:spcPct val="100000"/>
              </a:spcBef>
              <a:spcAft>
                <a:spcPct val="0"/>
              </a:spcAft>
              <a:buClrTx/>
              <a:buSzTx/>
              <a:buFontTx/>
              <a:buNone/>
              <a:tabLst/>
              <a:defRPr/>
            </a:pPr>
            <a:r>
              <a:rPr kumimoji="0" lang="fr-FR" sz="1400" b="0" i="0" u="none" strike="noStrike" kern="1200" cap="none" spc="0" normalizeH="0" baseline="0" noProof="0">
                <a:ln>
                  <a:noFill/>
                </a:ln>
                <a:solidFill>
                  <a:srgbClr val="FF0000"/>
                </a:solidFill>
                <a:effectLst/>
                <a:uLnTx/>
                <a:uFillTx/>
                <a:latin typeface="Verdana"/>
                <a:ea typeface="Verdana"/>
                <a:cs typeface="Times New Roman"/>
              </a:rPr>
              <a:t>	Base de données </a:t>
            </a:r>
            <a:r>
              <a:rPr kumimoji="0" lang="fr-FR" sz="1400" b="0" i="0" u="none" strike="noStrike" kern="1200" cap="none" spc="0" normalizeH="0" baseline="0" noProof="0" err="1">
                <a:ln>
                  <a:noFill/>
                </a:ln>
                <a:solidFill>
                  <a:srgbClr val="FF0000"/>
                </a:solidFill>
                <a:effectLst/>
                <a:uLnTx/>
                <a:uFillTx/>
                <a:latin typeface="Verdana"/>
                <a:ea typeface="Verdana"/>
                <a:cs typeface="Times New Roman"/>
              </a:rPr>
              <a:t>pseudonymisées</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 = Possibilité de </a:t>
            </a:r>
            <a:r>
              <a:rPr kumimoji="0" lang="fr-FR" sz="1400" b="0" i="0" u="none" strike="noStrike" kern="1200" cap="none" spc="0" normalizeH="0" baseline="0" noProof="0" err="1">
                <a:ln>
                  <a:noFill/>
                </a:ln>
                <a:solidFill>
                  <a:srgbClr val="FF0000"/>
                </a:solidFill>
                <a:effectLst/>
                <a:uLnTx/>
                <a:uFillTx/>
                <a:latin typeface="Verdana"/>
                <a:ea typeface="Verdana"/>
                <a:cs typeface="Times New Roman"/>
              </a:rPr>
              <a:t>ré-identification</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 </a:t>
            </a:r>
          </a:p>
          <a:p>
            <a:pPr marL="0" marR="0" lvl="0" indent="0" algn="l" defTabSz="360000" rtl="0" eaLnBrk="1" fontAlgn="base" latinLnBrk="0" hangingPunct="1">
              <a:lnSpc>
                <a:spcPct val="150000"/>
              </a:lnSpc>
              <a:spcBef>
                <a:spcPct val="100000"/>
              </a:spcBef>
              <a:spcAft>
                <a:spcPct val="0"/>
              </a:spcAft>
              <a:buClrTx/>
              <a:buSzTx/>
              <a:buFontTx/>
              <a:buNone/>
              <a:tabLst/>
              <a:defRPr/>
            </a:pPr>
            <a:r>
              <a:rPr kumimoji="0" lang="fr-FR" sz="1400" b="0" i="1" u="none" strike="noStrike" kern="1200" cap="none" spc="0" normalizeH="0" baseline="0" noProof="0">
                <a:ln>
                  <a:noFill/>
                </a:ln>
                <a:solidFill>
                  <a:srgbClr val="000000"/>
                </a:solidFill>
                <a:effectLst/>
                <a:uLnTx/>
                <a:uFillTx/>
                <a:latin typeface="Verdana"/>
                <a:ea typeface="Verdana"/>
                <a:cs typeface="Times New Roman"/>
              </a:rPr>
              <a:t>Exemple : Une base de données dont les noms et prénoms ont été remplacés par un numéro aléatoire mais contient la date d’entretien du participant et une autre base de données créées avec les noms et prénoms et la date d’entretien. </a:t>
            </a:r>
          </a:p>
          <a:p>
            <a:pPr marL="0" marR="0" lvl="0" indent="0" algn="l" defTabSz="360000" rtl="0" eaLnBrk="1" fontAlgn="base" latinLnBrk="0" hangingPunct="1">
              <a:lnSpc>
                <a:spcPct val="150000"/>
              </a:lnSpc>
              <a:spcBef>
                <a:spcPct val="100000"/>
              </a:spcBef>
              <a:spcAft>
                <a:spcPct val="0"/>
              </a:spcAft>
              <a:buClrTx/>
              <a:buSzTx/>
              <a:buFontTx/>
              <a:buNone/>
              <a:tabLst/>
              <a:defRPr/>
            </a:pPr>
            <a:r>
              <a:rPr kumimoji="0" lang="fr-FR" sz="1400" b="0" i="1" u="none" strike="noStrike" kern="1200" cap="none" spc="0" normalizeH="0" baseline="0" noProof="0">
                <a:ln>
                  <a:noFill/>
                </a:ln>
                <a:solidFill>
                  <a:srgbClr val="000000"/>
                </a:solidFill>
                <a:effectLst/>
                <a:uLnTx/>
                <a:uFillTx/>
                <a:latin typeface="Verdana"/>
                <a:ea typeface="Verdana"/>
                <a:cs typeface="Times New Roman"/>
              </a:rPr>
              <a:t>	</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Cloisonner les bases de données pour limiter les possibilités de </a:t>
            </a:r>
            <a:r>
              <a:rPr kumimoji="0" lang="fr-FR" sz="1400" b="0" i="0" u="none" strike="noStrike" kern="1200" cap="none" spc="0" normalizeH="0" baseline="0" noProof="0" err="1">
                <a:ln>
                  <a:noFill/>
                </a:ln>
                <a:solidFill>
                  <a:srgbClr val="FF0000"/>
                </a:solidFill>
                <a:effectLst/>
                <a:uLnTx/>
                <a:uFillTx/>
                <a:latin typeface="Verdana"/>
                <a:ea typeface="Verdana"/>
                <a:cs typeface="Times New Roman"/>
              </a:rPr>
              <a:t>ré-identification</a:t>
            </a:r>
            <a:r>
              <a:rPr kumimoji="0" lang="fr-FR" sz="1400" b="0" i="0" u="none" strike="noStrike" kern="1200" cap="none" spc="0" normalizeH="0" baseline="0" noProof="0">
                <a:ln>
                  <a:noFill/>
                </a:ln>
                <a:solidFill>
                  <a:srgbClr val="FF0000"/>
                </a:solidFill>
                <a:effectLst/>
                <a:uLnTx/>
                <a:uFillTx/>
                <a:latin typeface="Verdana"/>
                <a:ea typeface="Verdana"/>
                <a:cs typeface="Times New Roman"/>
              </a:rPr>
              <a:t> </a:t>
            </a:r>
          </a:p>
          <a:p>
            <a:pPr marL="0" marR="0" lvl="0" indent="0" algn="l" defTabSz="360000" rtl="0" eaLnBrk="1" fontAlgn="base" latinLnBrk="0" hangingPunct="1">
              <a:lnSpc>
                <a:spcPct val="150000"/>
              </a:lnSpc>
              <a:spcBef>
                <a:spcPts val="0"/>
              </a:spcBef>
              <a:spcAft>
                <a:spcPct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Verdana"/>
                <a:ea typeface="Verdana"/>
                <a:cs typeface="Times New Roman"/>
              </a:rPr>
              <a:t>	=&gt; Stocker dans des espaces distincts voire supports distincts</a:t>
            </a:r>
          </a:p>
          <a:p>
            <a:pPr marL="0" marR="0" lvl="0" indent="0" algn="l" defTabSz="360000" rtl="0" eaLnBrk="1" fontAlgn="base" latinLnBrk="0" hangingPunct="1">
              <a:lnSpc>
                <a:spcPct val="150000"/>
              </a:lnSpc>
              <a:spcBef>
                <a:spcPts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ct val="150000"/>
              </a:lnSpc>
              <a:spcBef>
                <a:spcPct val="100000"/>
              </a:spcBef>
              <a:spcAft>
                <a:spcPct val="0"/>
              </a:spcAft>
              <a:buClrTx/>
              <a:buSzTx/>
              <a:buFont typeface="Arial" panose="020B0604020202020204" pitchFamily="34" charset="0"/>
              <a:buChar char="•"/>
              <a:tabLst/>
              <a:defRPr/>
            </a:pPr>
            <a:endParaRPr kumimoji="0" lang="fr-FR" sz="1400" b="0" i="0" u="none" strike="noStrike" kern="1200" cap="none" spc="0" normalizeH="0" baseline="0" noProof="0">
              <a:ln>
                <a:noFill/>
              </a:ln>
              <a:solidFill>
                <a:srgbClr val="FF0000"/>
              </a:solidFill>
              <a:effectLst/>
              <a:uLnTx/>
              <a:uFillTx/>
              <a:latin typeface="Verdana"/>
              <a:ea typeface="Verdana"/>
              <a:cs typeface="Times New Roman"/>
            </a:endParaRPr>
          </a:p>
          <a:p>
            <a:pPr marL="285750" marR="0" lvl="0" indent="-285750" algn="l" defTabSz="914400" rtl="0" eaLnBrk="1" fontAlgn="base" latinLnBrk="0" hangingPunct="1">
              <a:lnSpc>
                <a:spcPct val="150000"/>
              </a:lnSpc>
              <a:spcBef>
                <a:spcPct val="100000"/>
              </a:spcBef>
              <a:spcAft>
                <a:spcPct val="0"/>
              </a:spcAft>
              <a:buClrTx/>
              <a:buSzTx/>
              <a:buFont typeface="Arial" panose="020B0604020202020204" pitchFamily="34" charset="0"/>
              <a:buChar char="•"/>
              <a:tabLst/>
              <a:defRPr/>
            </a:pPr>
            <a:endParaRPr kumimoji="0" lang="fr-FR" sz="1400" b="0" i="0" u="none" strike="noStrike" kern="1200" cap="none" spc="0" normalizeH="0" baseline="0" noProof="0">
              <a:ln>
                <a:noFill/>
              </a:ln>
              <a:solidFill>
                <a:srgbClr val="FF0000"/>
              </a:solidFill>
              <a:effectLst/>
              <a:uLnTx/>
              <a:uFillTx/>
              <a:latin typeface="Verdana"/>
              <a:ea typeface="Verdana"/>
              <a:cs typeface="Times New Roman"/>
            </a:endParaRPr>
          </a:p>
        </p:txBody>
      </p:sp>
      <p:pic>
        <p:nvPicPr>
          <p:cNvPr id="8" name="Image 7" descr="Panel Attention Triangl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212976"/>
            <a:ext cx="432048" cy="432048"/>
          </a:xfrm>
          <a:prstGeom prst="rect">
            <a:avLst/>
          </a:prstGeom>
        </p:spPr>
      </p:pic>
      <p:pic>
        <p:nvPicPr>
          <p:cNvPr id="9" name="Image 8" descr="Panel Attention Triangl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440" y="4978792"/>
            <a:ext cx="432048" cy="432048"/>
          </a:xfrm>
          <a:prstGeom prst="rect">
            <a:avLst/>
          </a:prstGeom>
        </p:spPr>
      </p:pic>
      <p:sp>
        <p:nvSpPr>
          <p:cNvPr id="2" name="ZoneTexte 1">
            <a:extLst>
              <a:ext uri="{FF2B5EF4-FFF2-40B4-BE49-F238E27FC236}">
                <a16:creationId xmlns:a16="http://schemas.microsoft.com/office/drawing/2014/main" id="{0CB7360D-E4C7-9B1F-5981-CF8228DEA734}"/>
              </a:ext>
            </a:extLst>
          </p:cNvPr>
          <p:cNvSpPr txBox="1"/>
          <p:nvPr/>
        </p:nvSpPr>
        <p:spPr>
          <a:xfrm>
            <a:off x="11592531" y="6380512"/>
            <a:ext cx="504219" cy="369332"/>
          </a:xfrm>
          <a:prstGeom prst="rect">
            <a:avLst/>
          </a:prstGeom>
          <a:noFill/>
        </p:spPr>
        <p:txBody>
          <a:bodyPr wrap="square" rtlCol="0">
            <a:spAutoFit/>
          </a:bodyPr>
          <a:lstStyle/>
          <a:p>
            <a:r>
              <a:rPr lang="fr-FR"/>
              <a:t>18</a:t>
            </a:r>
          </a:p>
        </p:txBody>
      </p:sp>
    </p:spTree>
    <p:extLst>
      <p:ext uri="{BB962C8B-B14F-4D97-AF65-F5344CB8AC3E}">
        <p14:creationId xmlns:p14="http://schemas.microsoft.com/office/powerpoint/2010/main" val="79319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bwMode="auto">
          <a:xfrm>
            <a:off x="1276147" y="1618220"/>
            <a:ext cx="9829483" cy="487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ct val="100000"/>
              </a:spcBef>
              <a:spcAft>
                <a:spcPct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Registre de traitement : </a:t>
            </a:r>
          </a:p>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Obligation de recenser tous les traitements de données à caractère personnel de l’établissement. </a:t>
            </a:r>
            <a:r>
              <a:rPr kumimoji="0" lang="fr-FR" b="0" i="0" u="none" strike="noStrike" kern="1200" cap="none" spc="0" normalizeH="0" baseline="0" noProof="0">
                <a:ln>
                  <a:noFill/>
                </a:ln>
                <a:solidFill>
                  <a:srgbClr val="000000"/>
                </a:solidFill>
                <a:effectLst/>
                <a:uLnTx/>
                <a:uFillTx/>
                <a:latin typeface="Verdana"/>
                <a:ea typeface="Verdana"/>
                <a:cs typeface="Times New Roman"/>
              </a:rPr>
              <a:t>Les traitements à finalité de recherche scientifique devraient y figurer dès lors que des données personnelles sont traitées.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ct val="100000"/>
              </a:lnSpc>
              <a:spcBef>
                <a:spcPct val="100000"/>
              </a:spcBef>
              <a:spcAft>
                <a:spcPct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Analyse d’impact relative à la protection des données (AIPD) : </a:t>
            </a:r>
            <a:endParaRPr lang="fr-FR" b="1" i="0" u="none" strike="noStrike" kern="1200" cap="none" spc="0" normalizeH="0" baseline="0" noProof="0">
              <a:ln>
                <a:noFill/>
              </a:ln>
              <a:solidFill>
                <a:srgbClr val="000000"/>
              </a:solidFill>
              <a:effectLst/>
              <a:uLnTx/>
              <a:uFillTx/>
              <a:latin typeface="Verdana"/>
              <a:ea typeface="Verdana"/>
              <a:cs typeface="Times New Roman"/>
            </a:endParaRPr>
          </a:p>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fr-FR" b="0" i="0" u="none" strike="noStrike" kern="1200" cap="none" spc="0" normalizeH="0" baseline="0" noProof="0">
                <a:ln>
                  <a:noFill/>
                </a:ln>
                <a:solidFill>
                  <a:srgbClr val="000000"/>
                </a:solidFill>
                <a:effectLst/>
                <a:uLnTx/>
                <a:uFillTx/>
                <a:latin typeface="Verdana"/>
                <a:ea typeface="Verdana"/>
                <a:cs typeface="Times New Roman"/>
              </a:rPr>
              <a:t>Elle est obligatoire pour les traitements susceptibles d’engendrer un risque élevé pour les droits et libertés des personnes concernées.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ct val="100000"/>
              </a:lnSpc>
              <a:spcBef>
                <a:spcPct val="100000"/>
              </a:spcBef>
              <a:spcAft>
                <a:spcPct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Contrat obligatoire avec les sous-traitants et avec les co-responsables: </a:t>
            </a:r>
            <a:r>
              <a:rPr kumimoji="0" lang="fr-FR" b="0" i="0" u="none" strike="noStrike" kern="1200" cap="none" spc="0" normalizeH="0" baseline="0" noProof="0">
                <a:ln>
                  <a:noFill/>
                </a:ln>
                <a:solidFill>
                  <a:srgbClr val="000000"/>
                </a:solidFill>
                <a:effectLst/>
                <a:uLnTx/>
                <a:uFillTx/>
                <a:latin typeface="Verdana"/>
                <a:ea typeface="Verdana"/>
                <a:cs typeface="Times New Roman"/>
              </a:rPr>
              <a:t>pour définir les obligations de chacun dans la gestion/protection des données personnelles</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ct val="100000"/>
              </a:lnSpc>
              <a:spcBef>
                <a:spcPct val="100000"/>
              </a:spcBef>
              <a:spcAft>
                <a:spcPct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Gestion des demandes d’exercice des droits: </a:t>
            </a:r>
            <a:r>
              <a:rPr kumimoji="0" lang="fr-FR" b="0" i="0" u="none" strike="noStrike" kern="1200" cap="none" spc="0" normalizeH="0" baseline="0" noProof="0">
                <a:ln>
                  <a:noFill/>
                </a:ln>
                <a:solidFill>
                  <a:srgbClr val="000000"/>
                </a:solidFill>
                <a:effectLst/>
                <a:uLnTx/>
                <a:uFillTx/>
                <a:latin typeface="Verdana"/>
                <a:ea typeface="Verdana"/>
                <a:cs typeface="Times New Roman"/>
              </a:rPr>
              <a:t>réponse aux personnes dans </a:t>
            </a:r>
            <a:r>
              <a:rPr kumimoji="0" lang="fr-FR" b="1" i="0" u="none" strike="noStrike" kern="1200" cap="none" spc="0" normalizeH="0" baseline="0" noProof="0">
                <a:ln>
                  <a:noFill/>
                </a:ln>
                <a:solidFill>
                  <a:srgbClr val="000000"/>
                </a:solidFill>
                <a:effectLst/>
                <a:uLnTx/>
                <a:uFillTx/>
                <a:latin typeface="Verdana"/>
                <a:ea typeface="Verdana"/>
                <a:cs typeface="Times New Roman"/>
              </a:rPr>
              <a:t>le délai d’un mois</a:t>
            </a:r>
            <a:endParaRPr lang="fr-FR" b="1"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ct val="100000"/>
              </a:lnSpc>
              <a:spcBef>
                <a:spcPct val="100000"/>
              </a:spcBef>
              <a:spcAft>
                <a:spcPct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000000"/>
                </a:solidFill>
                <a:effectLst/>
                <a:uLnTx/>
                <a:uFillTx/>
                <a:latin typeface="Verdana"/>
                <a:ea typeface="Verdana"/>
                <a:cs typeface="Times New Roman"/>
              </a:rPr>
              <a:t>Gestion des violations de données : </a:t>
            </a:r>
            <a:r>
              <a:rPr kumimoji="0" lang="fr-FR" b="0" i="0" u="none" strike="noStrike" kern="1200" cap="none" spc="0" normalizeH="0" baseline="0" noProof="0">
                <a:ln>
                  <a:noFill/>
                </a:ln>
                <a:solidFill>
                  <a:srgbClr val="000000"/>
                </a:solidFill>
                <a:effectLst/>
                <a:uLnTx/>
                <a:uFillTx/>
                <a:latin typeface="Verdana"/>
                <a:ea typeface="Verdana"/>
                <a:cs typeface="Times New Roman"/>
              </a:rPr>
              <a:t>notification à la CNIL et aux personnes en cas de violation grave</a:t>
            </a:r>
            <a:endParaRPr lang="fr-FR" b="0" i="0" u="none" strike="noStrike" kern="1200" cap="none" spc="0" normalizeH="0" baseline="0" noProof="0">
              <a:ln>
                <a:noFill/>
              </a:ln>
              <a:solidFill>
                <a:srgbClr val="000000"/>
              </a:solidFill>
              <a:effectLst/>
              <a:uLnTx/>
              <a:uFillTx/>
              <a:latin typeface="Verdana"/>
              <a:ea typeface="Verdana"/>
              <a:cs typeface="Times New Roman"/>
            </a:endParaRPr>
          </a:p>
          <a:p>
            <a:pPr marL="285750" marR="0" lvl="0" indent="-285750" algn="l" defTabSz="914400" rtl="0" eaLnBrk="1" fontAlgn="base" latinLnBrk="0" hangingPunct="1">
              <a:lnSpc>
                <a:spcPct val="100000"/>
              </a:lnSpc>
              <a:spcBef>
                <a:spcPts val="600"/>
              </a:spcBef>
              <a:spcAft>
                <a:spcPct val="0"/>
              </a:spcAft>
              <a:buClrTx/>
              <a:buSzTx/>
              <a:buFont typeface="Symbol" panose="05050102010706020507" pitchFamily="18" charset="2"/>
              <a:buChar char="Þ"/>
              <a:tabLst/>
              <a:defRPr/>
            </a:pPr>
            <a:endParaRPr kumimoji="0" lang="fr-FR" b="1" i="0" u="none" strike="noStrike" kern="1200" cap="none" spc="0" normalizeH="0" baseline="0" noProof="0">
              <a:ln>
                <a:noFill/>
              </a:ln>
              <a:solidFill>
                <a:srgbClr val="FF0000"/>
              </a:solidFill>
              <a:effectLst/>
              <a:uLnTx/>
              <a:uFillTx/>
              <a:latin typeface="Verdana"/>
              <a:ea typeface="Verdana"/>
              <a:cs typeface="Times New Roman"/>
            </a:endParaRPr>
          </a:p>
          <a:p>
            <a:pPr marL="285750" indent="-285750">
              <a:spcBef>
                <a:spcPts val="600"/>
              </a:spcBef>
              <a:buFont typeface="Symbol" panose="05050102010706020507" pitchFamily="18" charset="2"/>
              <a:buChar char="Þ"/>
              <a:defRPr/>
            </a:pPr>
            <a:r>
              <a:rPr kumimoji="0" lang="fr-FR" sz="1800" b="1" i="0" u="none" strike="noStrike" kern="1200" cap="none" spc="0" normalizeH="0" baseline="0" noProof="0">
                <a:ln>
                  <a:noFill/>
                </a:ln>
                <a:solidFill>
                  <a:srgbClr val="FF0000"/>
                </a:solidFill>
                <a:effectLst/>
                <a:uLnTx/>
                <a:uFillTx/>
                <a:latin typeface="Verdana"/>
                <a:ea typeface="Verdana"/>
                <a:cs typeface="Times New Roman"/>
              </a:rPr>
              <a:t>Pour</a:t>
            </a:r>
            <a:r>
              <a:rPr kumimoji="0" lang="fr-FR" sz="1800" b="1" i="0" u="none" strike="noStrike" kern="1200" cap="none" spc="0" normalizeH="0" noProof="0">
                <a:ln>
                  <a:noFill/>
                </a:ln>
                <a:solidFill>
                  <a:srgbClr val="FF0000"/>
                </a:solidFill>
                <a:effectLst/>
                <a:uLnTx/>
                <a:uFillTx/>
                <a:latin typeface="Verdana"/>
                <a:ea typeface="Verdana"/>
                <a:cs typeface="Times New Roman"/>
              </a:rPr>
              <a:t> les</a:t>
            </a:r>
            <a:r>
              <a:rPr kumimoji="0" lang="fr-FR" sz="1800" b="1" i="0" u="none" strike="noStrike" kern="1200" cap="none" spc="0" normalizeH="0" baseline="0" noProof="0">
                <a:ln>
                  <a:noFill/>
                </a:ln>
                <a:solidFill>
                  <a:srgbClr val="FF0000"/>
                </a:solidFill>
                <a:effectLst/>
                <a:uLnTx/>
                <a:uFillTx/>
                <a:latin typeface="Verdana"/>
                <a:ea typeface="Verdana"/>
                <a:cs typeface="Times New Roman"/>
              </a:rPr>
              <a:t> aider dans ces démarches, le </a:t>
            </a:r>
            <a:r>
              <a:rPr lang="fr-FR" sz="1800">
                <a:solidFill>
                  <a:srgbClr val="FF0000"/>
                </a:solidFill>
                <a:latin typeface="Verdana"/>
                <a:ea typeface="Verdana"/>
                <a:cs typeface="Times New Roman"/>
              </a:rPr>
              <a:t>DPO</a:t>
            </a:r>
            <a:r>
              <a:rPr kumimoji="0" lang="fr-FR" sz="1800" b="1" i="0" u="none" strike="noStrike" kern="1200" cap="none" spc="0" normalizeH="0" baseline="0" noProof="0">
                <a:ln>
                  <a:noFill/>
                </a:ln>
                <a:solidFill>
                  <a:srgbClr val="FF0000"/>
                </a:solidFill>
                <a:effectLst/>
                <a:uLnTx/>
                <a:uFillTx/>
                <a:latin typeface="Verdana"/>
                <a:ea typeface="Verdana"/>
                <a:cs typeface="Times New Roman"/>
              </a:rPr>
              <a:t> </a:t>
            </a:r>
            <a:r>
              <a:rPr lang="fr-FR" sz="1800">
                <a:solidFill>
                  <a:srgbClr val="FF0000"/>
                </a:solidFill>
                <a:latin typeface="Verdana"/>
                <a:ea typeface="Verdana"/>
                <a:cs typeface="Times New Roman"/>
              </a:rPr>
              <a:t>(ou le référent RGPD) est</a:t>
            </a:r>
            <a:r>
              <a:rPr kumimoji="0" lang="fr-FR" sz="1800" b="1" i="0" u="none" strike="noStrike" kern="1200" cap="none" spc="0" normalizeH="0" baseline="0" noProof="0">
                <a:ln>
                  <a:noFill/>
                </a:ln>
                <a:solidFill>
                  <a:srgbClr val="FF0000"/>
                </a:solidFill>
                <a:effectLst/>
                <a:uLnTx/>
                <a:uFillTx/>
                <a:latin typeface="Verdana"/>
                <a:ea typeface="Verdana"/>
                <a:cs typeface="Times New Roman"/>
              </a:rPr>
              <a:t> le point de contact privilégié</a:t>
            </a:r>
            <a:endParaRPr lang="fr-FR" sz="1800" b="1" i="0" u="none" strike="noStrike" kern="1200" cap="none" spc="0" normalizeH="0" baseline="0" noProof="0">
              <a:ln>
                <a:noFill/>
              </a:ln>
              <a:solidFill>
                <a:srgbClr val="FF0000"/>
              </a:solidFill>
              <a:effectLst/>
              <a:uLnTx/>
              <a:uFillTx/>
              <a:latin typeface="Verdana"/>
              <a:ea typeface="Verdana"/>
              <a:cs typeface="Times New Roman"/>
            </a:endParaRPr>
          </a:p>
          <a:p>
            <a:pPr marL="285750" marR="0" lvl="0" indent="-285750" algn="l" defTabSz="914400" rtl="0" eaLnBrk="1" fontAlgn="base" latinLnBrk="0" hangingPunct="1">
              <a:lnSpc>
                <a:spcPct val="100000"/>
              </a:lnSpc>
              <a:spcBef>
                <a:spcPts val="600"/>
              </a:spcBef>
              <a:spcAft>
                <a:spcPct val="0"/>
              </a:spcAft>
              <a:buClrTx/>
              <a:buSzTx/>
              <a:buFont typeface="Symbol" panose="05050102010706020507" pitchFamily="18" charset="2"/>
              <a:buChar char="Þ"/>
              <a:tabLst/>
              <a:defRPr/>
            </a:pPr>
            <a:endParaRPr kumimoji="0" lang="fr-FR" b="1" i="0" u="none" strike="noStrike" kern="1200" cap="none" spc="0" normalizeH="0" baseline="0" noProof="0">
              <a:ln>
                <a:noFill/>
              </a:ln>
              <a:solidFill>
                <a:srgbClr val="FF0000"/>
              </a:solidFill>
              <a:effectLst/>
              <a:uLnTx/>
              <a:uFillTx/>
              <a:latin typeface="Verdana"/>
              <a:ea typeface="Verdana"/>
              <a:cs typeface="Times New Roman"/>
            </a:endParaRPr>
          </a:p>
        </p:txBody>
      </p:sp>
      <p:sp>
        <p:nvSpPr>
          <p:cNvPr id="8" name="Titre 1"/>
          <p:cNvSpPr txBox="1">
            <a:spLocks/>
          </p:cNvSpPr>
          <p:nvPr/>
        </p:nvSpPr>
        <p:spPr bwMode="auto">
          <a:xfrm>
            <a:off x="832825" y="483589"/>
            <a:ext cx="10716126" cy="80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Comment les </a:t>
            </a:r>
            <a:r>
              <a:rPr lang="fr-FR" sz="2400">
                <a:solidFill>
                  <a:srgbClr val="002060"/>
                </a:solidFill>
                <a:latin typeface="Verdana"/>
                <a:ea typeface="Verdana"/>
                <a:cs typeface="Times New Roman"/>
              </a:rPr>
              <a:t>doctorants</a:t>
            </a:r>
            <a:r>
              <a:rPr kumimoji="0" lang="fr-FR" sz="2400" b="1" i="0" u="none" strike="noStrike" kern="1200" cap="none" spc="0" normalizeH="0" baseline="0" noProof="0">
                <a:ln>
                  <a:noFill/>
                </a:ln>
                <a:solidFill>
                  <a:srgbClr val="002060"/>
                </a:solidFill>
                <a:effectLst/>
                <a:uLnTx/>
                <a:uFillTx/>
                <a:latin typeface="Verdana"/>
                <a:ea typeface="Verdana"/>
                <a:cs typeface="Times New Roman"/>
              </a:rPr>
              <a:t> doivent se mettre en conformité ? </a:t>
            </a:r>
            <a:r>
              <a:rPr lang="fr-FR" sz="2400">
                <a:solidFill>
                  <a:srgbClr val="002060"/>
                </a:solidFill>
                <a:latin typeface="Verdana"/>
                <a:ea typeface="Verdana"/>
                <a:cs typeface="Times New Roman"/>
              </a:rPr>
              <a:t>Principe d’</a:t>
            </a:r>
            <a:r>
              <a:rPr lang="fr-FR" sz="2400" err="1">
                <a:solidFill>
                  <a:srgbClr val="002060"/>
                </a:solidFill>
                <a:latin typeface="Verdana"/>
                <a:ea typeface="Verdana"/>
                <a:cs typeface="Times New Roman"/>
              </a:rPr>
              <a:t>accountability</a:t>
            </a:r>
            <a:endParaRPr kumimoji="0" lang="fr-FR" sz="2400" b="1" i="0" u="none" strike="noStrike" kern="1200" cap="none" spc="0" normalizeH="0" baseline="0" noProof="0">
              <a:ln>
                <a:noFill/>
              </a:ln>
              <a:solidFill>
                <a:srgbClr val="002060"/>
              </a:solidFill>
              <a:effectLst/>
              <a:uLnTx/>
              <a:uFillTx/>
              <a:latin typeface="Verdana"/>
              <a:ea typeface="Verdana"/>
              <a:cs typeface="Times New Roman"/>
            </a:endParaRPr>
          </a:p>
        </p:txBody>
      </p:sp>
      <p:sp>
        <p:nvSpPr>
          <p:cNvPr id="2" name="ZoneTexte 1">
            <a:extLst>
              <a:ext uri="{FF2B5EF4-FFF2-40B4-BE49-F238E27FC236}">
                <a16:creationId xmlns:a16="http://schemas.microsoft.com/office/drawing/2014/main" id="{7167C3CF-3867-EAC9-25BC-E62782964BDD}"/>
              </a:ext>
            </a:extLst>
          </p:cNvPr>
          <p:cNvSpPr txBox="1"/>
          <p:nvPr/>
        </p:nvSpPr>
        <p:spPr>
          <a:xfrm>
            <a:off x="11592531" y="6380512"/>
            <a:ext cx="494694" cy="369332"/>
          </a:xfrm>
          <a:prstGeom prst="rect">
            <a:avLst/>
          </a:prstGeom>
          <a:noFill/>
        </p:spPr>
        <p:txBody>
          <a:bodyPr wrap="square" rtlCol="0">
            <a:spAutoFit/>
          </a:bodyPr>
          <a:lstStyle/>
          <a:p>
            <a:r>
              <a:rPr lang="fr-FR"/>
              <a:t>19</a:t>
            </a:r>
          </a:p>
        </p:txBody>
      </p:sp>
    </p:spTree>
    <p:extLst>
      <p:ext uri="{BB962C8B-B14F-4D97-AF65-F5344CB8AC3E}">
        <p14:creationId xmlns:p14="http://schemas.microsoft.com/office/powerpoint/2010/main" val="229701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2" descr="Résultat de recherche d'images pour &quot;image base de données&quot;"/>
          <p:cNvPicPr/>
          <p:nvPr/>
        </p:nvPicPr>
        <p:blipFill>
          <a:blip r:embed="rId3"/>
          <a:srcRect l="7253" t="7253" r="6454" b="8728"/>
          <a:stretch/>
        </p:blipFill>
        <p:spPr>
          <a:xfrm>
            <a:off x="3501134" y="5408588"/>
            <a:ext cx="519480" cy="505800"/>
          </a:xfrm>
          <a:prstGeom prst="rect">
            <a:avLst/>
          </a:prstGeom>
          <a:ln w="0">
            <a:noFill/>
          </a:ln>
        </p:spPr>
      </p:pic>
      <p:pic>
        <p:nvPicPr>
          <p:cNvPr id="138" name="Image 16"/>
          <p:cNvPicPr/>
          <p:nvPr/>
        </p:nvPicPr>
        <p:blipFill>
          <a:blip r:embed="rId4"/>
          <a:srcRect l="10497" t="12447" r="6687" b="5971"/>
          <a:stretch/>
        </p:blipFill>
        <p:spPr>
          <a:xfrm>
            <a:off x="285254" y="4085588"/>
            <a:ext cx="1055160" cy="694080"/>
          </a:xfrm>
          <a:prstGeom prst="rect">
            <a:avLst/>
          </a:prstGeom>
          <a:ln w="0">
            <a:noFill/>
          </a:ln>
        </p:spPr>
      </p:pic>
      <p:pic>
        <p:nvPicPr>
          <p:cNvPr id="139" name="Picture 2" descr="Résultat de recherche d'images pour &quot;mesri&quot;"/>
          <p:cNvPicPr/>
          <p:nvPr/>
        </p:nvPicPr>
        <p:blipFill>
          <a:blip r:embed="rId5"/>
          <a:stretch/>
        </p:blipFill>
        <p:spPr>
          <a:xfrm>
            <a:off x="9470344" y="3034748"/>
            <a:ext cx="774000" cy="1050840"/>
          </a:xfrm>
          <a:prstGeom prst="rect">
            <a:avLst/>
          </a:prstGeom>
          <a:ln w="0">
            <a:noFill/>
          </a:ln>
        </p:spPr>
      </p:pic>
      <p:sp>
        <p:nvSpPr>
          <p:cNvPr id="142" name="Parenthèse ouvrante 54"/>
          <p:cNvSpPr/>
          <p:nvPr/>
        </p:nvSpPr>
        <p:spPr>
          <a:xfrm>
            <a:off x="4975334" y="4024690"/>
            <a:ext cx="186120" cy="2386497"/>
          </a:xfrm>
          <a:prstGeom prst="leftBracket">
            <a:avLst>
              <a:gd name="adj" fmla="val 147859"/>
            </a:avLst>
          </a:prstGeom>
          <a:noFill/>
          <a:ln>
            <a:solidFill>
              <a:srgbClr val="5B9BD5"/>
            </a:solidFill>
          </a:ln>
        </p:spPr>
        <p:style>
          <a:lnRef idx="1">
            <a:schemeClr val="accent1"/>
          </a:lnRef>
          <a:fillRef idx="0">
            <a:schemeClr val="accent1"/>
          </a:fillRef>
          <a:effectRef idx="0">
            <a:schemeClr val="accent1"/>
          </a:effectRef>
          <a:fontRef idx="minor"/>
        </p:style>
        <p:txBody>
          <a:bodyPr lIns="90000" tIns="45000" rIns="90000" bIns="45000" anchor="t">
            <a:noAutofit/>
          </a:bodyPr>
          <a:lstStyle/>
          <a:p>
            <a:pPr defTabSz="914400">
              <a:lnSpc>
                <a:spcPct val="100000"/>
              </a:lnSpc>
            </a:pPr>
            <a:endParaRPr lang="fr-FR" sz="1800" b="0" strike="noStrike" spc="-1">
              <a:solidFill>
                <a:srgbClr val="000000"/>
              </a:solidFill>
              <a:ea typeface="DejaVu Sans"/>
            </a:endParaRPr>
          </a:p>
        </p:txBody>
      </p:sp>
      <p:sp>
        <p:nvSpPr>
          <p:cNvPr id="144" name="ZoneTexte 58"/>
          <p:cNvSpPr/>
          <p:nvPr/>
        </p:nvSpPr>
        <p:spPr>
          <a:xfrm>
            <a:off x="867527" y="3164158"/>
            <a:ext cx="2000782" cy="42943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fr-FR" sz="1100" b="0" i="1" strike="noStrike" spc="-1">
                <a:solidFill>
                  <a:srgbClr val="ADB9CA"/>
                </a:solidFill>
                <a:ea typeface="DejaVu Sans"/>
              </a:rPr>
              <a:t>convention CPU (2007, 2019)</a:t>
            </a:r>
            <a:endParaRPr lang="fr-FR" sz="1100" b="0" strike="noStrike" spc="-1">
              <a:solidFill>
                <a:srgbClr val="000000"/>
              </a:solidFill>
            </a:endParaRPr>
          </a:p>
          <a:p>
            <a:pPr defTabSz="914400">
              <a:lnSpc>
                <a:spcPct val="100000"/>
              </a:lnSpc>
            </a:pPr>
            <a:r>
              <a:rPr lang="fr-FR" sz="1100" b="0" i="1" strike="noStrike" spc="-1">
                <a:solidFill>
                  <a:srgbClr val="ADB9CA"/>
                </a:solidFill>
                <a:ea typeface="DejaVu Sans"/>
              </a:rPr>
              <a:t>convention CGE (2011 -2024))</a:t>
            </a:r>
            <a:endParaRPr lang="fr-FR" sz="1100" b="0" strike="noStrike" spc="-1">
              <a:solidFill>
                <a:srgbClr val="000000"/>
              </a:solidFill>
            </a:endParaRPr>
          </a:p>
        </p:txBody>
      </p:sp>
      <p:pic>
        <p:nvPicPr>
          <p:cNvPr id="145" name="Image 117"/>
          <p:cNvPicPr/>
          <p:nvPr/>
        </p:nvPicPr>
        <p:blipFill>
          <a:blip r:embed="rId6"/>
          <a:srcRect l="71467" t="71376" r="11308" b="10970"/>
          <a:stretch/>
        </p:blipFill>
        <p:spPr>
          <a:xfrm>
            <a:off x="3521294" y="5006108"/>
            <a:ext cx="439920" cy="451080"/>
          </a:xfrm>
          <a:prstGeom prst="rect">
            <a:avLst/>
          </a:prstGeom>
          <a:ln w="0">
            <a:noFill/>
          </a:ln>
        </p:spPr>
      </p:pic>
      <p:pic>
        <p:nvPicPr>
          <p:cNvPr id="146" name="Image 119"/>
          <p:cNvPicPr/>
          <p:nvPr/>
        </p:nvPicPr>
        <p:blipFill>
          <a:blip r:embed="rId7"/>
          <a:srcRect l="11230" t="69698" r="73079" b="8199"/>
          <a:stretch/>
        </p:blipFill>
        <p:spPr>
          <a:xfrm>
            <a:off x="3154814" y="5894948"/>
            <a:ext cx="337320" cy="477000"/>
          </a:xfrm>
          <a:prstGeom prst="rect">
            <a:avLst/>
          </a:prstGeom>
          <a:ln w="0">
            <a:noFill/>
          </a:ln>
        </p:spPr>
      </p:pic>
      <p:pic>
        <p:nvPicPr>
          <p:cNvPr id="147" name="Image 120"/>
          <p:cNvPicPr/>
          <p:nvPr/>
        </p:nvPicPr>
        <p:blipFill>
          <a:blip r:embed="rId7"/>
          <a:srcRect l="72988" t="50740" r="11489" b="29493"/>
          <a:stretch/>
        </p:blipFill>
        <p:spPr>
          <a:xfrm>
            <a:off x="3125654" y="5032388"/>
            <a:ext cx="333360" cy="424800"/>
          </a:xfrm>
          <a:prstGeom prst="rect">
            <a:avLst/>
          </a:prstGeom>
          <a:ln w="0">
            <a:noFill/>
          </a:ln>
        </p:spPr>
      </p:pic>
      <p:pic>
        <p:nvPicPr>
          <p:cNvPr id="148" name="Image 121"/>
          <p:cNvPicPr/>
          <p:nvPr/>
        </p:nvPicPr>
        <p:blipFill>
          <a:blip r:embed="rId6"/>
          <a:srcRect l="71322" t="30478" r="10988" b="50951"/>
          <a:stretch/>
        </p:blipFill>
        <p:spPr>
          <a:xfrm>
            <a:off x="2646494" y="5851388"/>
            <a:ext cx="452160" cy="473400"/>
          </a:xfrm>
          <a:prstGeom prst="rect">
            <a:avLst/>
          </a:prstGeom>
          <a:ln w="0">
            <a:noFill/>
          </a:ln>
        </p:spPr>
      </p:pic>
      <p:pic>
        <p:nvPicPr>
          <p:cNvPr id="149" name="Image 122"/>
          <p:cNvPicPr/>
          <p:nvPr/>
        </p:nvPicPr>
        <p:blipFill>
          <a:blip r:embed="rId6"/>
          <a:srcRect l="51971" t="31118" r="31256" b="52074"/>
          <a:stretch/>
        </p:blipFill>
        <p:spPr>
          <a:xfrm>
            <a:off x="2649734" y="5004308"/>
            <a:ext cx="427320" cy="428040"/>
          </a:xfrm>
          <a:prstGeom prst="rect">
            <a:avLst/>
          </a:prstGeom>
          <a:ln w="0">
            <a:noFill/>
          </a:ln>
        </p:spPr>
      </p:pic>
      <p:pic>
        <p:nvPicPr>
          <p:cNvPr id="150" name="Image 124"/>
          <p:cNvPicPr/>
          <p:nvPr/>
        </p:nvPicPr>
        <p:blipFill>
          <a:blip r:embed="rId6"/>
          <a:srcRect l="71467" t="71376" r="11308" b="10970"/>
          <a:stretch/>
        </p:blipFill>
        <p:spPr>
          <a:xfrm>
            <a:off x="2639294" y="5433428"/>
            <a:ext cx="439920" cy="451080"/>
          </a:xfrm>
          <a:prstGeom prst="rect">
            <a:avLst/>
          </a:prstGeom>
          <a:ln w="0">
            <a:noFill/>
          </a:ln>
        </p:spPr>
      </p:pic>
      <p:pic>
        <p:nvPicPr>
          <p:cNvPr id="151" name="Image 125"/>
          <p:cNvPicPr/>
          <p:nvPr/>
        </p:nvPicPr>
        <p:blipFill>
          <a:blip r:embed="rId6"/>
          <a:srcRect l="71467" t="71376" r="11308" b="10970"/>
          <a:stretch/>
        </p:blipFill>
        <p:spPr>
          <a:xfrm>
            <a:off x="3076694" y="5440268"/>
            <a:ext cx="439920" cy="451080"/>
          </a:xfrm>
          <a:prstGeom prst="rect">
            <a:avLst/>
          </a:prstGeom>
          <a:ln w="0">
            <a:noFill/>
          </a:ln>
        </p:spPr>
      </p:pic>
      <p:pic>
        <p:nvPicPr>
          <p:cNvPr id="152" name="Image 137"/>
          <p:cNvPicPr/>
          <p:nvPr/>
        </p:nvPicPr>
        <p:blipFill>
          <a:blip r:embed="rId8"/>
          <a:srcRect l="71467" t="71376" r="11308" b="10970"/>
          <a:stretch/>
        </p:blipFill>
        <p:spPr>
          <a:xfrm>
            <a:off x="2637854" y="6404348"/>
            <a:ext cx="439920" cy="451080"/>
          </a:xfrm>
          <a:prstGeom prst="rect">
            <a:avLst/>
          </a:prstGeom>
          <a:ln w="0">
            <a:noFill/>
          </a:ln>
        </p:spPr>
      </p:pic>
      <p:pic>
        <p:nvPicPr>
          <p:cNvPr id="153" name="Image 138"/>
          <p:cNvPicPr/>
          <p:nvPr/>
        </p:nvPicPr>
        <p:blipFill>
          <a:blip r:embed="rId8"/>
          <a:srcRect l="71467" t="71376" r="11308" b="10970"/>
          <a:stretch/>
        </p:blipFill>
        <p:spPr>
          <a:xfrm>
            <a:off x="3075254" y="6411548"/>
            <a:ext cx="439920" cy="451080"/>
          </a:xfrm>
          <a:prstGeom prst="rect">
            <a:avLst/>
          </a:prstGeom>
          <a:ln w="0">
            <a:noFill/>
          </a:ln>
        </p:spPr>
      </p:pic>
      <p:pic>
        <p:nvPicPr>
          <p:cNvPr id="154" name="Image 139"/>
          <p:cNvPicPr/>
          <p:nvPr/>
        </p:nvPicPr>
        <p:blipFill>
          <a:blip r:embed="rId8"/>
          <a:srcRect l="71316" t="11363" r="11242" b="71811"/>
          <a:stretch/>
        </p:blipFill>
        <p:spPr>
          <a:xfrm>
            <a:off x="3519134" y="6416588"/>
            <a:ext cx="445680" cy="429840"/>
          </a:xfrm>
          <a:prstGeom prst="rect">
            <a:avLst/>
          </a:prstGeom>
          <a:ln w="0">
            <a:noFill/>
          </a:ln>
        </p:spPr>
      </p:pic>
      <p:sp>
        <p:nvSpPr>
          <p:cNvPr id="155" name="ZoneTexte 17"/>
          <p:cNvSpPr/>
          <p:nvPr/>
        </p:nvSpPr>
        <p:spPr>
          <a:xfrm>
            <a:off x="5261174" y="3894137"/>
            <a:ext cx="6270480" cy="289164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400" b="1" strike="noStrike" spc="-1">
                <a:solidFill>
                  <a:srgbClr val="000000"/>
                </a:solidFill>
                <a:latin typeface="Verdana"/>
                <a:ea typeface="Verdana"/>
              </a:rPr>
              <a:t>Objectifs</a:t>
            </a:r>
            <a:endParaRPr lang="fr-FR" sz="1400" b="0" strike="noStrike" spc="-1">
              <a:solidFill>
                <a:srgbClr val="000000"/>
              </a:solidFill>
              <a:latin typeface="Verdana"/>
              <a:ea typeface="Verdana"/>
            </a:endParaRP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Assurer une meilleure synergie sectorielle.</a:t>
            </a: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Mutualiser les analyses et résolutions de problématiques.</a:t>
            </a: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Proposer des guides et procédures relatifs à son périmètre d’action.</a:t>
            </a: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Mettre en place et œuvrer en faveur des politiques sectorielles sur la protection des données.</a:t>
            </a: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Favoriser l’éducation numérique et citoyenne relative à la protection des données.</a:t>
            </a: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Apporter des conseils aux instances de décisions et fonctions de gouvernance des établissements et acteurs de </a:t>
            </a:r>
            <a:r>
              <a:rPr lang="fr-FR" sz="1400" spc="-1">
                <a:solidFill>
                  <a:srgbClr val="000000"/>
                </a:solidFill>
                <a:latin typeface="Verdana"/>
                <a:ea typeface="Verdana"/>
              </a:rPr>
              <a:t>l’ESR</a:t>
            </a:r>
            <a:r>
              <a:rPr lang="fr-FR" sz="1400" b="0" strike="noStrike" spc="-1">
                <a:solidFill>
                  <a:srgbClr val="000000"/>
                </a:solidFill>
                <a:latin typeface="Verdana"/>
                <a:ea typeface="Verdana"/>
              </a:rPr>
              <a:t>.</a:t>
            </a:r>
          </a:p>
          <a:p>
            <a:pPr marL="170815" indent="-170815" defTabSz="914400">
              <a:lnSpc>
                <a:spcPct val="100000"/>
              </a:lnSpc>
              <a:buClr>
                <a:srgbClr val="000000"/>
              </a:buClr>
              <a:buFont typeface="Arial"/>
              <a:buChar char="•"/>
            </a:pPr>
            <a:r>
              <a:rPr lang="fr-FR" sz="1400" b="0" strike="noStrike" spc="-1">
                <a:solidFill>
                  <a:srgbClr val="000000"/>
                </a:solidFill>
                <a:latin typeface="Verdana"/>
                <a:ea typeface="Verdana"/>
              </a:rPr>
              <a:t>Porter la voix sectorielle en matière d’éthique numérique.</a:t>
            </a:r>
          </a:p>
          <a:p>
            <a:pPr defTabSz="914400">
              <a:lnSpc>
                <a:spcPct val="100000"/>
              </a:lnSpc>
            </a:pPr>
            <a:endParaRPr lang="fr-FR" sz="1400" b="0" strike="noStrike" spc="-1">
              <a:solidFill>
                <a:srgbClr val="000000"/>
              </a:solidFill>
              <a:latin typeface="Verdana"/>
              <a:ea typeface="Verdana"/>
            </a:endParaRPr>
          </a:p>
        </p:txBody>
      </p:sp>
      <p:pic>
        <p:nvPicPr>
          <p:cNvPr id="156" name="Image 123"/>
          <p:cNvPicPr/>
          <p:nvPr/>
        </p:nvPicPr>
        <p:blipFill>
          <a:blip r:embed="rId6"/>
          <a:srcRect l="71316" t="11363" r="11242" b="71811"/>
          <a:stretch/>
        </p:blipFill>
        <p:spPr>
          <a:xfrm>
            <a:off x="3552254" y="5897468"/>
            <a:ext cx="445680" cy="429840"/>
          </a:xfrm>
          <a:prstGeom prst="rect">
            <a:avLst/>
          </a:prstGeom>
          <a:ln w="0">
            <a:noFill/>
          </a:ln>
        </p:spPr>
      </p:pic>
      <p:sp>
        <p:nvSpPr>
          <p:cNvPr id="157" name="ZoneTexte 126"/>
          <p:cNvSpPr/>
          <p:nvPr/>
        </p:nvSpPr>
        <p:spPr>
          <a:xfrm>
            <a:off x="2868309" y="3044468"/>
            <a:ext cx="5587915"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1" strike="noStrike" spc="-1">
                <a:solidFill>
                  <a:srgbClr val="000000"/>
                </a:solidFill>
                <a:latin typeface="Verdana"/>
                <a:ea typeface="Verdana"/>
              </a:rPr>
              <a:t>189 DPO / 159 établissements membres</a:t>
            </a:r>
            <a:endParaRPr lang="fr-FR" sz="1800" b="0" strike="noStrike" spc="-1">
              <a:solidFill>
                <a:srgbClr val="000000"/>
              </a:solidFill>
              <a:latin typeface="Verdana"/>
              <a:ea typeface="Verdana"/>
            </a:endParaRPr>
          </a:p>
        </p:txBody>
      </p:sp>
      <p:pic>
        <p:nvPicPr>
          <p:cNvPr id="158" name="Image 85"/>
          <p:cNvPicPr/>
          <p:nvPr/>
        </p:nvPicPr>
        <p:blipFill>
          <a:blip r:embed="rId9"/>
          <a:stretch/>
        </p:blipFill>
        <p:spPr>
          <a:xfrm>
            <a:off x="2649014" y="4129148"/>
            <a:ext cx="1338480" cy="606960"/>
          </a:xfrm>
          <a:prstGeom prst="rect">
            <a:avLst/>
          </a:prstGeom>
          <a:ln w="0">
            <a:noFill/>
          </a:ln>
        </p:spPr>
      </p:pic>
      <p:pic>
        <p:nvPicPr>
          <p:cNvPr id="160" name="Image 9"/>
          <p:cNvPicPr/>
          <p:nvPr/>
        </p:nvPicPr>
        <p:blipFill>
          <a:blip r:embed="rId10"/>
          <a:stretch/>
        </p:blipFill>
        <p:spPr>
          <a:xfrm>
            <a:off x="285254" y="5004308"/>
            <a:ext cx="1970280" cy="554040"/>
          </a:xfrm>
          <a:prstGeom prst="rect">
            <a:avLst/>
          </a:prstGeom>
          <a:ln w="0">
            <a:noFill/>
          </a:ln>
        </p:spPr>
      </p:pic>
      <p:pic>
        <p:nvPicPr>
          <p:cNvPr id="162" name="Image 97"/>
          <p:cNvPicPr/>
          <p:nvPr/>
        </p:nvPicPr>
        <p:blipFill>
          <a:blip r:embed="rId11"/>
          <a:stretch/>
        </p:blipFill>
        <p:spPr>
          <a:xfrm>
            <a:off x="1119171" y="102600"/>
            <a:ext cx="1063800" cy="482040"/>
          </a:xfrm>
          <a:prstGeom prst="rect">
            <a:avLst/>
          </a:prstGeom>
          <a:ln w="0">
            <a:noFill/>
          </a:ln>
        </p:spPr>
      </p:pic>
      <p:sp>
        <p:nvSpPr>
          <p:cNvPr id="163" name="Connecteur droit 102"/>
          <p:cNvSpPr/>
          <p:nvPr/>
        </p:nvSpPr>
        <p:spPr>
          <a:xfrm flipV="1">
            <a:off x="0" y="1583640"/>
            <a:ext cx="12192000" cy="30600"/>
          </a:xfrm>
          <a:prstGeom prst="line">
            <a:avLst/>
          </a:prstGeom>
          <a:ln w="12700">
            <a:solidFill>
              <a:srgbClr val="000000"/>
            </a:solidFill>
          </a:ln>
        </p:spPr>
        <p:style>
          <a:lnRef idx="1">
            <a:schemeClr val="accent1"/>
          </a:lnRef>
          <a:fillRef idx="0">
            <a:schemeClr val="accent1"/>
          </a:fillRef>
          <a:effectRef idx="0">
            <a:schemeClr val="accent1"/>
          </a:effectRef>
          <a:fontRef idx="minor"/>
        </p:style>
        <p:txBody>
          <a:bodyPr lIns="90000" tIns="0" rIns="90000" bIns="0" anchor="t" anchorCtr="1">
            <a:noAutofit/>
          </a:bodyPr>
          <a:lstStyle/>
          <a:p>
            <a:endParaRPr lang="fr-FR" sz="1800" b="0" strike="noStrike" spc="-1">
              <a:solidFill>
                <a:srgbClr val="000000"/>
              </a:solidFill>
              <a:ea typeface="DejaVu Sans"/>
            </a:endParaRPr>
          </a:p>
        </p:txBody>
      </p:sp>
      <p:sp>
        <p:nvSpPr>
          <p:cNvPr id="164" name="ZoneTexte 103"/>
          <p:cNvSpPr/>
          <p:nvPr/>
        </p:nvSpPr>
        <p:spPr>
          <a:xfrm>
            <a:off x="456480" y="1132920"/>
            <a:ext cx="1126224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1" strike="noStrike" spc="-1">
                <a:solidFill>
                  <a:srgbClr val="000000"/>
                </a:solidFill>
                <a:latin typeface="Verdana"/>
                <a:ea typeface="Verdana"/>
              </a:rPr>
              <a:t>Le réseau SupDPO : </a:t>
            </a:r>
            <a:r>
              <a:rPr lang="fr-FR" sz="1800" b="0" strike="noStrike" spc="-1">
                <a:solidFill>
                  <a:srgbClr val="000000"/>
                </a:solidFill>
                <a:latin typeface="Verdana"/>
                <a:ea typeface="Verdana"/>
              </a:rPr>
              <a:t>organisation et partenariats</a:t>
            </a:r>
          </a:p>
        </p:txBody>
      </p:sp>
      <p:sp>
        <p:nvSpPr>
          <p:cNvPr id="166" name="ZoneTexte 111"/>
          <p:cNvSpPr/>
          <p:nvPr/>
        </p:nvSpPr>
        <p:spPr>
          <a:xfrm>
            <a:off x="9687554" y="1132920"/>
            <a:ext cx="184410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400" b="0" strike="noStrike" spc="-1">
                <a:solidFill>
                  <a:srgbClr val="000000"/>
                </a:solidFill>
                <a:ea typeface="DejaVu Sans"/>
              </a:rPr>
              <a:t>contact@supdpo.fr</a:t>
            </a:r>
            <a:endParaRPr lang="fr-FR" sz="1400" b="0" strike="noStrike" spc="-1">
              <a:solidFill>
                <a:srgbClr val="000000"/>
              </a:solidFill>
            </a:endParaRPr>
          </a:p>
        </p:txBody>
      </p:sp>
      <p:pic>
        <p:nvPicPr>
          <p:cNvPr id="167" name="Picture 2" descr="Résultat de recherche d'images pour &quot;logo mail&quot;"/>
          <p:cNvPicPr/>
          <p:nvPr/>
        </p:nvPicPr>
        <p:blipFill>
          <a:blip r:embed="rId12"/>
          <a:stretch/>
        </p:blipFill>
        <p:spPr>
          <a:xfrm>
            <a:off x="9233594" y="1083600"/>
            <a:ext cx="453960" cy="453960"/>
          </a:xfrm>
          <a:prstGeom prst="rect">
            <a:avLst/>
          </a:prstGeom>
          <a:ln w="0">
            <a:noFill/>
          </a:ln>
        </p:spPr>
      </p:pic>
      <p:pic>
        <p:nvPicPr>
          <p:cNvPr id="169" name="Image 5"/>
          <p:cNvPicPr/>
          <p:nvPr/>
        </p:nvPicPr>
        <p:blipFill>
          <a:blip r:embed="rId13"/>
          <a:srcRect r="64842"/>
          <a:stretch/>
        </p:blipFill>
        <p:spPr>
          <a:xfrm>
            <a:off x="285254" y="5744828"/>
            <a:ext cx="923760" cy="627120"/>
          </a:xfrm>
          <a:prstGeom prst="rect">
            <a:avLst/>
          </a:prstGeom>
          <a:ln w="0">
            <a:noFill/>
          </a:ln>
        </p:spPr>
      </p:pic>
      <p:pic>
        <p:nvPicPr>
          <p:cNvPr id="170" name="Graphique 10"/>
          <p:cNvPicPr/>
          <p:nvPr/>
        </p:nvPicPr>
        <p:blipFill>
          <a:blip r:embed="rId14"/>
          <a:stretch/>
        </p:blipFill>
        <p:spPr>
          <a:xfrm>
            <a:off x="10283002" y="3069732"/>
            <a:ext cx="1054440" cy="251280"/>
          </a:xfrm>
          <a:prstGeom prst="rect">
            <a:avLst/>
          </a:prstGeom>
          <a:ln w="0">
            <a:noFill/>
          </a:ln>
        </p:spPr>
      </p:pic>
      <p:pic>
        <p:nvPicPr>
          <p:cNvPr id="171" name="Picture 6" descr="yt3.ggpht.com/ytc/AKedOLQFq6OXCfIGfgGymq9CvYHj0..."/>
          <p:cNvPicPr/>
          <p:nvPr/>
        </p:nvPicPr>
        <p:blipFill>
          <a:blip r:embed="rId15"/>
          <a:srcRect l="17148" t="7262" r="9843" b="12292"/>
          <a:stretch/>
        </p:blipFill>
        <p:spPr>
          <a:xfrm>
            <a:off x="10344064" y="3440191"/>
            <a:ext cx="597600" cy="658440"/>
          </a:xfrm>
          <a:prstGeom prst="rect">
            <a:avLst/>
          </a:prstGeom>
          <a:ln w="0">
            <a:noFill/>
          </a:ln>
        </p:spPr>
      </p:pic>
      <p:cxnSp>
        <p:nvCxnSpPr>
          <p:cNvPr id="3" name="Connecteur droit avec flèche 2">
            <a:extLst>
              <a:ext uri="{FF2B5EF4-FFF2-40B4-BE49-F238E27FC236}">
                <a16:creationId xmlns:a16="http://schemas.microsoft.com/office/drawing/2014/main" id="{C9F9DCF0-3A96-4702-88B7-26D92AB87A68}"/>
              </a:ext>
            </a:extLst>
          </p:cNvPr>
          <p:cNvCxnSpPr>
            <a:stCxn id="138" idx="3"/>
            <a:endCxn id="158" idx="1"/>
          </p:cNvCxnSpPr>
          <p:nvPr/>
        </p:nvCxnSpPr>
        <p:spPr>
          <a:xfrm>
            <a:off x="1340414" y="4432628"/>
            <a:ext cx="1308600" cy="0"/>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 en angle 9">
            <a:extLst>
              <a:ext uri="{FF2B5EF4-FFF2-40B4-BE49-F238E27FC236}">
                <a16:creationId xmlns:a16="http://schemas.microsoft.com/office/drawing/2014/main" id="{F55A8162-8D90-4CD9-B231-06C9439F9DC7}"/>
              </a:ext>
            </a:extLst>
          </p:cNvPr>
          <p:cNvCxnSpPr>
            <a:cxnSpLocks/>
          </p:cNvCxnSpPr>
          <p:nvPr/>
        </p:nvCxnSpPr>
        <p:spPr>
          <a:xfrm rot="5400000" flipH="1" flipV="1">
            <a:off x="2748346" y="1506236"/>
            <a:ext cx="452160" cy="4348620"/>
          </a:xfrm>
          <a:prstGeom prst="bentConnector5">
            <a:avLst>
              <a:gd name="adj1" fmla="val 50557"/>
              <a:gd name="adj2" fmla="val 53926"/>
              <a:gd name="adj3" fmla="val 49443"/>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ZoneTexte 130">
            <a:extLst>
              <a:ext uri="{FF2B5EF4-FFF2-40B4-BE49-F238E27FC236}">
                <a16:creationId xmlns:a16="http://schemas.microsoft.com/office/drawing/2014/main" id="{608EBBB0-B2C3-402F-9524-9797AA6764A8}"/>
              </a:ext>
            </a:extLst>
          </p:cNvPr>
          <p:cNvSpPr/>
          <p:nvPr/>
        </p:nvSpPr>
        <p:spPr>
          <a:xfrm>
            <a:off x="285254" y="1889468"/>
            <a:ext cx="10963771" cy="116809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400" b="0" strike="noStrike" spc="-1">
                <a:solidFill>
                  <a:srgbClr val="000000"/>
                </a:solidFill>
                <a:latin typeface="Verdana"/>
                <a:ea typeface="Verdana"/>
              </a:rPr>
              <a:t>Association de type Loi 1901 sans but lucratif  créée en 2021 – statuts approuvés le 31/05/2024 (AG Extraordinaire)</a:t>
            </a:r>
          </a:p>
          <a:p>
            <a:r>
              <a:rPr lang="fr-FR" sz="1400" spc="-1">
                <a:solidFill>
                  <a:srgbClr val="000000"/>
                </a:solidFill>
                <a:latin typeface="Verdana"/>
                <a:ea typeface="Verdana"/>
              </a:rPr>
              <a:t>Regroupe les Délégués à la protection des données internes aux établissements d’enseignement supérieur et de la recherche </a:t>
            </a:r>
          </a:p>
          <a:p>
            <a:pPr defTabSz="914400">
              <a:lnSpc>
                <a:spcPct val="100000"/>
              </a:lnSpc>
            </a:pPr>
            <a:endParaRPr lang="fr-FR" sz="1400" b="0" strike="noStrike" spc="-1">
              <a:solidFill>
                <a:srgbClr val="000000"/>
              </a:solidFill>
              <a:latin typeface="Verdana"/>
              <a:ea typeface="Verdana"/>
            </a:endParaRPr>
          </a:p>
          <a:p>
            <a:pPr defTabSz="914400">
              <a:lnSpc>
                <a:spcPct val="100000"/>
              </a:lnSpc>
            </a:pPr>
            <a:r>
              <a:rPr lang="fr-FR" sz="1400" b="1" u="sng" strike="noStrike" spc="-1">
                <a:solidFill>
                  <a:srgbClr val="000000"/>
                </a:solidFill>
                <a:uFillTx/>
                <a:latin typeface="Verdana"/>
                <a:ea typeface="Verdana"/>
              </a:rPr>
              <a:t>Conseil</a:t>
            </a:r>
            <a:r>
              <a:rPr lang="fr-FR" sz="1400" b="1" strike="noStrike" spc="-1">
                <a:solidFill>
                  <a:srgbClr val="000000"/>
                </a:solidFill>
                <a:uFillTx/>
                <a:latin typeface="Verdana"/>
                <a:ea typeface="Verdana"/>
              </a:rPr>
              <a:t>  : </a:t>
            </a:r>
            <a:r>
              <a:rPr lang="fr-FR" sz="1400" b="0" strike="noStrike" spc="-1">
                <a:solidFill>
                  <a:srgbClr val="000000"/>
                </a:solidFill>
                <a:latin typeface="Verdana"/>
                <a:ea typeface="Verdana"/>
              </a:rPr>
              <a:t>13 membres</a:t>
            </a:r>
          </a:p>
        </p:txBody>
      </p:sp>
      <p:cxnSp>
        <p:nvCxnSpPr>
          <p:cNvPr id="18" name="Connecteur : en angle 17">
            <a:extLst>
              <a:ext uri="{FF2B5EF4-FFF2-40B4-BE49-F238E27FC236}">
                <a16:creationId xmlns:a16="http://schemas.microsoft.com/office/drawing/2014/main" id="{D64326D5-5DA3-4B95-9647-57F60D531A5F}"/>
              </a:ext>
            </a:extLst>
          </p:cNvPr>
          <p:cNvCxnSpPr>
            <a:cxnSpLocks/>
            <a:stCxn id="158" idx="3"/>
            <a:endCxn id="142" idx="1"/>
          </p:cNvCxnSpPr>
          <p:nvPr/>
        </p:nvCxnSpPr>
        <p:spPr>
          <a:xfrm>
            <a:off x="3987494" y="4432628"/>
            <a:ext cx="987840" cy="785311"/>
          </a:xfrm>
          <a:prstGeom prst="bentConnector3">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E631992-8C92-1726-08D1-23E075B9311F}"/>
              </a:ext>
            </a:extLst>
          </p:cNvPr>
          <p:cNvSpPr txBox="1"/>
          <p:nvPr/>
        </p:nvSpPr>
        <p:spPr>
          <a:xfrm>
            <a:off x="11592531" y="6380512"/>
            <a:ext cx="361953" cy="369332"/>
          </a:xfrm>
          <a:prstGeom prst="rect">
            <a:avLst/>
          </a:prstGeom>
          <a:noFill/>
        </p:spPr>
        <p:txBody>
          <a:bodyPr wrap="square" rtlCol="0">
            <a:spAutoFit/>
          </a:bodyPr>
          <a:lstStyle/>
          <a:p>
            <a:r>
              <a:rPr lang="fr-FR"/>
              <a:t>2</a:t>
            </a:r>
          </a:p>
        </p:txBody>
      </p:sp>
    </p:spTree>
    <p:extLst>
      <p:ext uri="{BB962C8B-B14F-4D97-AF65-F5344CB8AC3E}">
        <p14:creationId xmlns:p14="http://schemas.microsoft.com/office/powerpoint/2010/main" val="233896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019058" y="209899"/>
            <a:ext cx="10573473" cy="81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1600" b="1" kern="1200">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2pPr>
            <a:lvl3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3pPr>
            <a:lvl4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4pPr>
            <a:lvl5pPr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5pPr>
            <a:lvl6pPr marL="4572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6pPr>
            <a:lvl7pPr marL="9144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7pPr>
            <a:lvl8pPr marL="13716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8pPr>
            <a:lvl9pPr marL="1828800" algn="l" rtl="0" eaLnBrk="1" fontAlgn="base" hangingPunct="1">
              <a:spcBef>
                <a:spcPct val="0"/>
              </a:spcBef>
              <a:spcAft>
                <a:spcPct val="0"/>
              </a:spcAft>
              <a:defRPr sz="1600" b="1">
                <a:solidFill>
                  <a:schemeClr val="tx2"/>
                </a:solidFill>
                <a:latin typeface="Lucida Sans" panose="020B060203050402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rgbClr val="002060"/>
                </a:solidFill>
                <a:effectLst/>
                <a:uLnTx/>
                <a:uFillTx/>
                <a:latin typeface="Verdana"/>
                <a:ea typeface="Verdana"/>
                <a:cs typeface="Times New Roman"/>
              </a:rPr>
              <a:t>Comment les doctorants doivent se mettre en conformité ? Définir</a:t>
            </a:r>
            <a:r>
              <a:rPr kumimoji="0" lang="fr-FR" sz="2400" b="1" i="0" u="none" strike="noStrike" kern="1200" cap="none" spc="0" normalizeH="0" noProof="0">
                <a:ln>
                  <a:noFill/>
                </a:ln>
                <a:solidFill>
                  <a:srgbClr val="002060"/>
                </a:solidFill>
                <a:effectLst/>
                <a:uLnTx/>
                <a:uFillTx/>
                <a:latin typeface="Verdana"/>
                <a:ea typeface="Verdana"/>
                <a:cs typeface="Times New Roman"/>
              </a:rPr>
              <a:t> les responsabilités</a:t>
            </a:r>
            <a:endParaRPr kumimoji="0" lang="fr-FR" sz="2400" b="1" i="0" u="none" strike="noStrike" kern="1200" cap="none" spc="0" normalizeH="0" baseline="0" noProof="0">
              <a:ln>
                <a:noFill/>
              </a:ln>
              <a:solidFill>
                <a:srgbClr val="002060"/>
              </a:solidFill>
              <a:effectLst/>
              <a:uLnTx/>
              <a:uFillTx/>
              <a:latin typeface="Verdana"/>
              <a:ea typeface="Verdana"/>
              <a:cs typeface="Times New Roman"/>
            </a:endParaRPr>
          </a:p>
        </p:txBody>
      </p:sp>
      <p:sp>
        <p:nvSpPr>
          <p:cNvPr id="6" name="Espace réservé du contenu 2"/>
          <p:cNvSpPr txBox="1">
            <a:spLocks/>
          </p:cNvSpPr>
          <p:nvPr/>
        </p:nvSpPr>
        <p:spPr bwMode="auto">
          <a:xfrm>
            <a:off x="1022829" y="1608269"/>
            <a:ext cx="10439625" cy="504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100000"/>
              </a:spcBef>
              <a:spcAft>
                <a:spcPct val="0"/>
              </a:spcAft>
              <a:defRPr sz="1400" b="1" kern="1200">
                <a:solidFill>
                  <a:schemeClr val="tx1"/>
                </a:solidFill>
                <a:latin typeface="+mn-lt"/>
                <a:ea typeface="+mn-ea"/>
                <a:cs typeface="+mn-cs"/>
              </a:defRPr>
            </a:lvl1pPr>
            <a:lvl2pPr marL="209550" indent="-207963" algn="l" rtl="0" eaLnBrk="1" fontAlgn="base" hangingPunct="1">
              <a:spcBef>
                <a:spcPct val="50000"/>
              </a:spcBef>
              <a:spcAft>
                <a:spcPct val="0"/>
              </a:spcAft>
              <a:buFont typeface="Wingdings" panose="05000000000000000000" pitchFamily="2" charset="2"/>
              <a:buChar char="§"/>
              <a:defRPr sz="1200" kern="1200">
                <a:solidFill>
                  <a:schemeClr val="tx1"/>
                </a:solidFill>
                <a:latin typeface="+mn-lt"/>
                <a:ea typeface="+mn-ea"/>
                <a:cs typeface="+mn-cs"/>
              </a:defRPr>
            </a:lvl2pPr>
            <a:lvl3pPr marL="446088" indent="-234950" algn="l" rtl="0" eaLnBrk="1" fontAlgn="base" hangingPunct="1">
              <a:spcBef>
                <a:spcPct val="20000"/>
              </a:spcBef>
              <a:spcAft>
                <a:spcPct val="0"/>
              </a:spcAft>
              <a:buChar char="•"/>
              <a:defRPr sz="1200" kern="1200">
                <a:solidFill>
                  <a:schemeClr val="tx1"/>
                </a:solidFill>
                <a:latin typeface="+mn-lt"/>
                <a:ea typeface="+mn-ea"/>
                <a:cs typeface="+mn-cs"/>
              </a:defRPr>
            </a:lvl3pPr>
            <a:lvl4pPr marL="642938" indent="-195263" algn="l" rtl="0" eaLnBrk="1" fontAlgn="base" hangingPunct="1">
              <a:spcBef>
                <a:spcPct val="20000"/>
              </a:spcBef>
              <a:spcAft>
                <a:spcPct val="0"/>
              </a:spcAft>
              <a:buChar char="–"/>
              <a:defRPr sz="1000" kern="1200">
                <a:solidFill>
                  <a:schemeClr val="tx1"/>
                </a:solidFill>
                <a:latin typeface="+mn-lt"/>
                <a:ea typeface="+mn-ea"/>
                <a:cs typeface="+mn-cs"/>
              </a:defRPr>
            </a:lvl4pPr>
            <a:lvl5pPr marL="890588" indent="-246063" algn="l" rtl="0" eaLnBrk="1" fontAlgn="base" hangingPunct="1">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ptos" panose="020B0004020202020204" pitchFamily="34" charset="0"/>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Verdana"/>
                <a:ea typeface="Verdana"/>
                <a:cs typeface="Arial"/>
              </a:rPr>
              <a:t>L’université, représentée par son/sa président(e), doit répondre des obligations et peut être sanctionnée en cas de manquement. Le </a:t>
            </a:r>
            <a:r>
              <a:rPr kumimoji="0" lang="fr-FR" sz="1400" b="1" i="0" u="none" strike="noStrike" kern="0" cap="none" spc="0" normalizeH="0" baseline="0" noProof="0">
                <a:ln>
                  <a:noFill/>
                </a:ln>
                <a:solidFill>
                  <a:srgbClr val="000000"/>
                </a:solidFill>
                <a:effectLst/>
                <a:uLnTx/>
                <a:uFillTx/>
                <a:latin typeface="Verdana"/>
                <a:ea typeface="Verdana"/>
                <a:cs typeface="Arial"/>
              </a:rPr>
              <a:t>sous-traitant</a:t>
            </a:r>
            <a:r>
              <a:rPr kumimoji="0" lang="fr-FR" sz="1400" b="0" i="0" u="none" strike="noStrike" kern="0" cap="none" spc="0" normalizeH="0" baseline="0" noProof="0">
                <a:ln>
                  <a:noFill/>
                </a:ln>
                <a:solidFill>
                  <a:srgbClr val="000000"/>
                </a:solidFill>
                <a:effectLst/>
                <a:uLnTx/>
                <a:uFillTx/>
                <a:latin typeface="Verdana"/>
                <a:ea typeface="Verdana"/>
                <a:cs typeface="Arial"/>
              </a:rPr>
              <a:t> est également soumis aux obligations prévues par le RGPD, il peut aussi être sanctionné. </a:t>
            </a:r>
            <a:endParaRPr lang="fr-FR" sz="1400" b="0" i="0" u="none" strike="noStrike" kern="0" cap="none" spc="0" normalizeH="0" baseline="0" noProof="0">
              <a:ln>
                <a:noFill/>
              </a:ln>
              <a:solidFill>
                <a:srgbClr val="000000"/>
              </a:solidFill>
              <a:effectLst/>
              <a:uLnTx/>
              <a:uFillTx/>
              <a:latin typeface="Verdana"/>
              <a:ea typeface="Verdana"/>
              <a:cs typeface="Arial"/>
            </a:endParaRPr>
          </a:p>
          <a:p>
            <a:pPr marL="0" marR="0" lvl="0" indent="0" algn="l" defTabSz="914400" rtl="0" eaLnBrk="1" fontAlgn="base" latinLnBrk="0" hangingPunct="1">
              <a:lnSpc>
                <a:spcPct val="100000"/>
              </a:lnSpc>
              <a:spcBef>
                <a:spcPts val="1800"/>
              </a:spcBef>
              <a:spcAft>
                <a:spcPct val="0"/>
              </a:spcAft>
              <a:buClrTx/>
              <a:buSzTx/>
              <a:buFontTx/>
              <a:buNone/>
              <a:tabLst/>
              <a:defRPr/>
            </a:pPr>
            <a:r>
              <a:rPr kumimoji="0" lang="fr-FR" sz="1400" b="1" i="0" u="none" strike="noStrike" kern="0" cap="none" spc="0" normalizeH="0" baseline="0" noProof="0">
                <a:ln>
                  <a:noFill/>
                </a:ln>
                <a:solidFill>
                  <a:srgbClr val="E00034"/>
                </a:solidFill>
                <a:effectLst/>
                <a:uLnTx/>
                <a:uFillTx/>
                <a:latin typeface="Verdana"/>
                <a:ea typeface="Verdana"/>
                <a:cs typeface="Arial"/>
              </a:rPr>
              <a:t>Obligation de conclure un contrat sur la gestion des données </a:t>
            </a:r>
            <a:r>
              <a:rPr kumimoji="0" lang="fr-FR" sz="1400" b="0" i="0" u="none" strike="noStrike" kern="0" cap="none" spc="0" normalizeH="0" baseline="0" noProof="0">
                <a:ln>
                  <a:noFill/>
                </a:ln>
                <a:solidFill>
                  <a:srgbClr val="000000"/>
                </a:solidFill>
                <a:effectLst/>
                <a:uLnTx/>
                <a:uFillTx/>
                <a:latin typeface="Verdana"/>
                <a:ea typeface="Verdana"/>
                <a:cs typeface="Arial"/>
              </a:rPr>
              <a:t>entre le responsable de traitement et le sous-traitant, ou entre responsables conjoints.</a:t>
            </a:r>
            <a:endParaRPr lang="fr-FR" sz="1400" b="0" i="0" u="none" strike="noStrike" kern="0" cap="none" spc="0" normalizeH="0" baseline="0" noProof="0">
              <a:ln>
                <a:noFill/>
              </a:ln>
              <a:solidFill>
                <a:srgbClr val="000000"/>
              </a:solidFill>
              <a:effectLst/>
              <a:uLnTx/>
              <a:uFillTx/>
              <a:latin typeface="Verdana"/>
              <a:ea typeface="Verdana"/>
              <a:cs typeface="Arial"/>
            </a:endParaRP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sz="1400" b="1" i="0" u="none" strike="noStrike" kern="1200" cap="none" spc="0" normalizeH="0" baseline="0" noProof="0">
              <a:ln>
                <a:noFill/>
              </a:ln>
              <a:solidFill>
                <a:srgbClr val="000000"/>
              </a:solidFill>
              <a:effectLst/>
              <a:uLnTx/>
              <a:uFillTx/>
              <a:latin typeface="Aptos" panose="020B0004020202020204" pitchFamily="34" charset="0"/>
              <a:cs typeface="Times New Roman"/>
            </a:endParaRPr>
          </a:p>
        </p:txBody>
      </p:sp>
      <p:graphicFrame>
        <p:nvGraphicFramePr>
          <p:cNvPr id="7" name="Diagramme 6">
            <a:extLst>
              <a:ext uri="{FF2B5EF4-FFF2-40B4-BE49-F238E27FC236}">
                <a16:creationId xmlns:a16="http://schemas.microsoft.com/office/drawing/2014/main" id="{96D5F526-8892-4C90-BF06-65B9F4F2A909}"/>
              </a:ext>
            </a:extLst>
          </p:cNvPr>
          <p:cNvGraphicFramePr/>
          <p:nvPr>
            <p:extLst>
              <p:ext uri="{D42A27DB-BD31-4B8C-83A1-F6EECF244321}">
                <p14:modId xmlns:p14="http://schemas.microsoft.com/office/powerpoint/2010/main" val="2626451019"/>
              </p:ext>
            </p:extLst>
          </p:nvPr>
        </p:nvGraphicFramePr>
        <p:xfrm>
          <a:off x="481483" y="1304925"/>
          <a:ext cx="11111048" cy="3654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id="{C194984E-A6AE-3FD6-5931-5D26F998D0AA}"/>
              </a:ext>
            </a:extLst>
          </p:cNvPr>
          <p:cNvSpPr txBox="1"/>
          <p:nvPr/>
        </p:nvSpPr>
        <p:spPr>
          <a:xfrm>
            <a:off x="11592531" y="6380512"/>
            <a:ext cx="466119" cy="369332"/>
          </a:xfrm>
          <a:prstGeom prst="rect">
            <a:avLst/>
          </a:prstGeom>
          <a:noFill/>
        </p:spPr>
        <p:txBody>
          <a:bodyPr wrap="square" rtlCol="0">
            <a:spAutoFit/>
          </a:bodyPr>
          <a:lstStyle/>
          <a:p>
            <a:r>
              <a:rPr lang="fr-FR"/>
              <a:t>20</a:t>
            </a:r>
          </a:p>
        </p:txBody>
      </p:sp>
    </p:spTree>
    <p:extLst>
      <p:ext uri="{BB962C8B-B14F-4D97-AF65-F5344CB8AC3E}">
        <p14:creationId xmlns:p14="http://schemas.microsoft.com/office/powerpoint/2010/main" val="234182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CF702DF-8E9F-60E8-C2A2-8BCF061766F0}"/>
              </a:ext>
            </a:extLst>
          </p:cNvPr>
          <p:cNvSpPr txBox="1"/>
          <p:nvPr/>
        </p:nvSpPr>
        <p:spPr>
          <a:xfrm>
            <a:off x="2712754" y="545853"/>
            <a:ext cx="6906124" cy="461665"/>
          </a:xfrm>
          <a:prstGeom prst="rect">
            <a:avLst/>
          </a:prstGeom>
          <a:noFill/>
        </p:spPr>
        <p:txBody>
          <a:bodyPr wrap="square" rtlCol="0">
            <a:spAutoFit/>
          </a:bodyPr>
          <a:lstStyle/>
          <a:p>
            <a:pPr algn="ctr"/>
            <a:r>
              <a:rPr lang="fr-FR" sz="2400" b="1">
                <a:solidFill>
                  <a:srgbClr val="002060"/>
                </a:solidFill>
                <a:latin typeface="Verdana"/>
                <a:ea typeface="Verdana"/>
              </a:rPr>
              <a:t>Acteurs et responsabilité (suite)</a:t>
            </a:r>
          </a:p>
        </p:txBody>
      </p:sp>
      <p:sp>
        <p:nvSpPr>
          <p:cNvPr id="4" name="ZoneTexte 3">
            <a:extLst>
              <a:ext uri="{FF2B5EF4-FFF2-40B4-BE49-F238E27FC236}">
                <a16:creationId xmlns:a16="http://schemas.microsoft.com/office/drawing/2014/main" id="{61576E4F-E903-BC54-E2DA-A726CC3F383F}"/>
              </a:ext>
            </a:extLst>
          </p:cNvPr>
          <p:cNvSpPr txBox="1"/>
          <p:nvPr/>
        </p:nvSpPr>
        <p:spPr>
          <a:xfrm>
            <a:off x="1436652" y="1511346"/>
            <a:ext cx="9958419" cy="830997"/>
          </a:xfrm>
          <a:prstGeom prst="rect">
            <a:avLst/>
          </a:prstGeom>
          <a:solidFill>
            <a:schemeClr val="accent1">
              <a:lumMod val="20000"/>
              <a:lumOff val="80000"/>
            </a:schemeClr>
          </a:solidFill>
          <a:ln>
            <a:solidFill>
              <a:schemeClr val="tx1"/>
            </a:solidFill>
          </a:ln>
        </p:spPr>
        <p:txBody>
          <a:bodyPr wrap="square" rtlCol="0">
            <a:spAutoFit/>
          </a:bodyPr>
          <a:lstStyle/>
          <a:p>
            <a:pPr algn="just"/>
            <a:r>
              <a:rPr lang="fr-FR" sz="1600" b="1">
                <a:latin typeface="Verdana"/>
                <a:ea typeface="Verdana"/>
              </a:rPr>
              <a:t>Doctorant</a:t>
            </a:r>
            <a:r>
              <a:rPr lang="fr-FR" sz="1600">
                <a:latin typeface="Verdana"/>
                <a:ea typeface="Verdana"/>
              </a:rPr>
              <a:t> : Il a la responsabilité de préparer et organiser la collecte et le traitement des données personnelles, de s’assurer que les procédures, documentations et toutes les démarches sont correctement effectuées. </a:t>
            </a:r>
          </a:p>
        </p:txBody>
      </p:sp>
      <p:sp>
        <p:nvSpPr>
          <p:cNvPr id="5" name="ZoneTexte 4">
            <a:extLst>
              <a:ext uri="{FF2B5EF4-FFF2-40B4-BE49-F238E27FC236}">
                <a16:creationId xmlns:a16="http://schemas.microsoft.com/office/drawing/2014/main" id="{2A837C36-36C0-8FB8-1132-10D7365FE4D7}"/>
              </a:ext>
            </a:extLst>
          </p:cNvPr>
          <p:cNvSpPr txBox="1"/>
          <p:nvPr/>
        </p:nvSpPr>
        <p:spPr>
          <a:xfrm>
            <a:off x="1436655" y="2588564"/>
            <a:ext cx="9958418" cy="584775"/>
          </a:xfrm>
          <a:prstGeom prst="rect">
            <a:avLst/>
          </a:prstGeom>
          <a:solidFill>
            <a:schemeClr val="accent6">
              <a:lumMod val="20000"/>
              <a:lumOff val="80000"/>
            </a:schemeClr>
          </a:solidFill>
          <a:ln>
            <a:solidFill>
              <a:schemeClr val="tx1"/>
            </a:solidFill>
          </a:ln>
        </p:spPr>
        <p:txBody>
          <a:bodyPr wrap="square" rtlCol="0">
            <a:spAutoFit/>
          </a:bodyPr>
          <a:lstStyle/>
          <a:p>
            <a:pPr algn="just"/>
            <a:r>
              <a:rPr lang="fr-FR" sz="1600" b="1">
                <a:latin typeface="Verdana"/>
                <a:ea typeface="Verdana"/>
              </a:rPr>
              <a:t>Directeur de thèse </a:t>
            </a:r>
            <a:r>
              <a:rPr lang="fr-FR" sz="1600">
                <a:latin typeface="Verdana"/>
                <a:ea typeface="Verdana"/>
              </a:rPr>
              <a:t>: Il ne réalise pas lui-même les démarches RGPD, mais devrait s’assurer qu’elles sont correctement envisagées. Il est le garant du contenu de la thèse. </a:t>
            </a:r>
          </a:p>
        </p:txBody>
      </p:sp>
      <p:sp>
        <p:nvSpPr>
          <p:cNvPr id="6" name="ZoneTexte 5">
            <a:extLst>
              <a:ext uri="{FF2B5EF4-FFF2-40B4-BE49-F238E27FC236}">
                <a16:creationId xmlns:a16="http://schemas.microsoft.com/office/drawing/2014/main" id="{22F6E981-A11D-65C7-A51E-6702D7B950CA}"/>
              </a:ext>
            </a:extLst>
          </p:cNvPr>
          <p:cNvSpPr txBox="1"/>
          <p:nvPr/>
        </p:nvSpPr>
        <p:spPr>
          <a:xfrm>
            <a:off x="1436657" y="3461724"/>
            <a:ext cx="9958417" cy="830997"/>
          </a:xfrm>
          <a:prstGeom prst="rect">
            <a:avLst/>
          </a:prstGeom>
          <a:solidFill>
            <a:schemeClr val="accent4">
              <a:lumMod val="20000"/>
              <a:lumOff val="80000"/>
            </a:schemeClr>
          </a:solidFill>
          <a:ln>
            <a:solidFill>
              <a:schemeClr val="tx1"/>
            </a:solidFill>
          </a:ln>
        </p:spPr>
        <p:txBody>
          <a:bodyPr wrap="square" rtlCol="0">
            <a:spAutoFit/>
          </a:bodyPr>
          <a:lstStyle/>
          <a:p>
            <a:pPr algn="just"/>
            <a:r>
              <a:rPr lang="fr-FR" sz="1600" b="1">
                <a:latin typeface="Verdana"/>
                <a:ea typeface="Verdana"/>
              </a:rPr>
              <a:t>École doctorale </a:t>
            </a:r>
            <a:r>
              <a:rPr lang="fr-FR" sz="1600">
                <a:latin typeface="Verdana"/>
                <a:ea typeface="Verdana"/>
              </a:rPr>
              <a:t>: elle encadre la thèse et assure la coordination administrative entre les parties. Elle joue souvent un rôle de mise en contact, justement afin de donner accès aux formations ou ressources nécessaires au doctorant. </a:t>
            </a:r>
          </a:p>
        </p:txBody>
      </p:sp>
      <p:sp>
        <p:nvSpPr>
          <p:cNvPr id="7" name="ZoneTexte 6">
            <a:extLst>
              <a:ext uri="{FF2B5EF4-FFF2-40B4-BE49-F238E27FC236}">
                <a16:creationId xmlns:a16="http://schemas.microsoft.com/office/drawing/2014/main" id="{BFD47062-65B6-DF7B-01A9-1DC2C0E6702C}"/>
              </a:ext>
            </a:extLst>
          </p:cNvPr>
          <p:cNvSpPr txBox="1"/>
          <p:nvPr/>
        </p:nvSpPr>
        <p:spPr>
          <a:xfrm>
            <a:off x="1436655" y="4581105"/>
            <a:ext cx="9958417" cy="584775"/>
          </a:xfrm>
          <a:prstGeom prst="rect">
            <a:avLst/>
          </a:prstGeom>
          <a:solidFill>
            <a:schemeClr val="accent3">
              <a:lumMod val="20000"/>
              <a:lumOff val="80000"/>
            </a:schemeClr>
          </a:solidFill>
          <a:ln>
            <a:solidFill>
              <a:schemeClr val="tx1"/>
            </a:solidFill>
          </a:ln>
        </p:spPr>
        <p:txBody>
          <a:bodyPr wrap="square" rtlCol="0">
            <a:spAutoFit/>
          </a:bodyPr>
          <a:lstStyle/>
          <a:p>
            <a:pPr algn="just"/>
            <a:r>
              <a:rPr lang="fr-FR" sz="1600" b="1">
                <a:latin typeface="Verdana"/>
                <a:ea typeface="Verdana"/>
              </a:rPr>
              <a:t>Délégué à la protection des données </a:t>
            </a:r>
            <a:r>
              <a:rPr lang="fr-FR" sz="1600">
                <a:latin typeface="Verdana"/>
                <a:ea typeface="Verdana"/>
              </a:rPr>
              <a:t>(DPO / DPD) : Il ne porte aucune responsabilité en cas de non-conformité, surtout si ses conseils ne sont pas suivis par le doctorant.</a:t>
            </a:r>
          </a:p>
        </p:txBody>
      </p:sp>
      <p:sp>
        <p:nvSpPr>
          <p:cNvPr id="8" name="ZoneTexte 7">
            <a:extLst>
              <a:ext uri="{FF2B5EF4-FFF2-40B4-BE49-F238E27FC236}">
                <a16:creationId xmlns:a16="http://schemas.microsoft.com/office/drawing/2014/main" id="{AA4078C9-EAA7-D7E7-1C9F-49C3EAFB8AA1}"/>
              </a:ext>
            </a:extLst>
          </p:cNvPr>
          <p:cNvSpPr txBox="1"/>
          <p:nvPr/>
        </p:nvSpPr>
        <p:spPr>
          <a:xfrm>
            <a:off x="1436655" y="5454265"/>
            <a:ext cx="9958416" cy="830997"/>
          </a:xfrm>
          <a:prstGeom prst="rect">
            <a:avLst/>
          </a:prstGeom>
          <a:solidFill>
            <a:schemeClr val="accent2">
              <a:lumMod val="20000"/>
              <a:lumOff val="80000"/>
            </a:schemeClr>
          </a:solidFill>
          <a:ln>
            <a:solidFill>
              <a:schemeClr val="tx1"/>
            </a:solidFill>
          </a:ln>
        </p:spPr>
        <p:txBody>
          <a:bodyPr wrap="square" rtlCol="0">
            <a:spAutoFit/>
          </a:bodyPr>
          <a:lstStyle/>
          <a:p>
            <a:pPr algn="just"/>
            <a:r>
              <a:rPr lang="fr-FR" sz="1600" b="1">
                <a:latin typeface="Verdana"/>
                <a:ea typeface="Verdana"/>
              </a:rPr>
              <a:t>Personnel d’appui à la recherche </a:t>
            </a:r>
            <a:r>
              <a:rPr lang="fr-FR" sz="1600">
                <a:latin typeface="Verdana"/>
                <a:ea typeface="Verdana"/>
              </a:rPr>
              <a:t>: Votre responsabilité individuelle ne peut pas être engagée en cas de non-conformité, puisque vous n’en êtes ni les concepteurs ni les décideurs ; vous devez surtout accompagner le processus et alerter lorsque vous identifiez un risque.</a:t>
            </a:r>
          </a:p>
        </p:txBody>
      </p:sp>
      <p:pic>
        <p:nvPicPr>
          <p:cNvPr id="11" name="Image 10">
            <a:extLst>
              <a:ext uri="{FF2B5EF4-FFF2-40B4-BE49-F238E27FC236}">
                <a16:creationId xmlns:a16="http://schemas.microsoft.com/office/drawing/2014/main" id="{1758E57E-5712-6DFD-BD97-CF678DEF5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22" y="5580990"/>
            <a:ext cx="577545" cy="577545"/>
          </a:xfrm>
          <a:prstGeom prst="rect">
            <a:avLst/>
          </a:prstGeom>
        </p:spPr>
      </p:pic>
      <p:pic>
        <p:nvPicPr>
          <p:cNvPr id="13" name="Image 12">
            <a:extLst>
              <a:ext uri="{FF2B5EF4-FFF2-40B4-BE49-F238E27FC236}">
                <a16:creationId xmlns:a16="http://schemas.microsoft.com/office/drawing/2014/main" id="{4371DD8B-56E7-F6E0-E93B-B0177E1D7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5" y="1554034"/>
            <a:ext cx="683772" cy="683772"/>
          </a:xfrm>
          <a:prstGeom prst="rect">
            <a:avLst/>
          </a:prstGeom>
        </p:spPr>
      </p:pic>
      <p:pic>
        <p:nvPicPr>
          <p:cNvPr id="16" name="Image 15">
            <a:extLst>
              <a:ext uri="{FF2B5EF4-FFF2-40B4-BE49-F238E27FC236}">
                <a16:creationId xmlns:a16="http://schemas.microsoft.com/office/drawing/2014/main" id="{7868BB04-3014-C6FB-8478-661BB27FA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5" y="4581105"/>
            <a:ext cx="683772" cy="683772"/>
          </a:xfrm>
          <a:prstGeom prst="rect">
            <a:avLst/>
          </a:prstGeom>
        </p:spPr>
      </p:pic>
      <p:pic>
        <p:nvPicPr>
          <p:cNvPr id="18" name="Image 17">
            <a:extLst>
              <a:ext uri="{FF2B5EF4-FFF2-40B4-BE49-F238E27FC236}">
                <a16:creationId xmlns:a16="http://schemas.microsoft.com/office/drawing/2014/main" id="{18880399-CECA-D223-CF40-E6D954A77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557" y="3513619"/>
            <a:ext cx="577210" cy="577210"/>
          </a:xfrm>
          <a:prstGeom prst="rect">
            <a:avLst/>
          </a:prstGeom>
        </p:spPr>
      </p:pic>
      <p:pic>
        <p:nvPicPr>
          <p:cNvPr id="20" name="Image 19">
            <a:extLst>
              <a:ext uri="{FF2B5EF4-FFF2-40B4-BE49-F238E27FC236}">
                <a16:creationId xmlns:a16="http://schemas.microsoft.com/office/drawing/2014/main" id="{15E0E644-807D-A2E5-6E53-190982EC2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477" y="2588564"/>
            <a:ext cx="577210" cy="577210"/>
          </a:xfrm>
          <a:prstGeom prst="rect">
            <a:avLst/>
          </a:prstGeom>
        </p:spPr>
      </p:pic>
      <p:sp>
        <p:nvSpPr>
          <p:cNvPr id="3" name="ZoneTexte 2">
            <a:extLst>
              <a:ext uri="{FF2B5EF4-FFF2-40B4-BE49-F238E27FC236}">
                <a16:creationId xmlns:a16="http://schemas.microsoft.com/office/drawing/2014/main" id="{FF347B02-1D5C-E040-BAFF-1105AAD0A967}"/>
              </a:ext>
            </a:extLst>
          </p:cNvPr>
          <p:cNvSpPr txBox="1"/>
          <p:nvPr/>
        </p:nvSpPr>
        <p:spPr>
          <a:xfrm>
            <a:off x="11592531" y="6380512"/>
            <a:ext cx="485169" cy="369332"/>
          </a:xfrm>
          <a:prstGeom prst="rect">
            <a:avLst/>
          </a:prstGeom>
          <a:noFill/>
        </p:spPr>
        <p:txBody>
          <a:bodyPr wrap="square" rtlCol="0">
            <a:spAutoFit/>
          </a:bodyPr>
          <a:lstStyle/>
          <a:p>
            <a:r>
              <a:rPr lang="fr-FR"/>
              <a:t>21</a:t>
            </a:r>
          </a:p>
        </p:txBody>
      </p:sp>
    </p:spTree>
    <p:extLst>
      <p:ext uri="{BB962C8B-B14F-4D97-AF65-F5344CB8AC3E}">
        <p14:creationId xmlns:p14="http://schemas.microsoft.com/office/powerpoint/2010/main" val="113281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816351"/>
            <a:ext cx="10363200" cy="1362075"/>
          </a:xfrm>
        </p:spPr>
        <p:txBody>
          <a:bodyPr>
            <a:noAutofit/>
          </a:bodyPr>
          <a:lstStyle/>
          <a:p>
            <a:pPr>
              <a:defRPr/>
            </a:pPr>
            <a:r>
              <a:rPr lang="fr-FR" sz="3200">
                <a:solidFill>
                  <a:schemeClr val="accent4">
                    <a:lumMod val="75000"/>
                  </a:schemeClr>
                </a:solidFill>
                <a:latin typeface="Verdana"/>
                <a:ea typeface="Verdana"/>
              </a:rPr>
              <a:t>APPLICATION DU RGPD AU CIRCUIT DE LA THÈSE</a:t>
            </a:r>
            <a:br>
              <a:rPr lang="fr-FR" sz="3200">
                <a:solidFill>
                  <a:schemeClr val="accent4">
                    <a:lumMod val="75000"/>
                  </a:schemeClr>
                </a:solidFill>
                <a:latin typeface="Verdana"/>
                <a:ea typeface="Verdana"/>
              </a:rPr>
            </a:br>
            <a:endParaRPr lang="fr-FR" sz="3200">
              <a:solidFill>
                <a:schemeClr val="accent4">
                  <a:lumMod val="75000"/>
                </a:schemeClr>
              </a:solidFill>
              <a:latin typeface="Verdana"/>
              <a:ea typeface="Verdana"/>
            </a:endParaRPr>
          </a:p>
        </p:txBody>
      </p:sp>
      <p:sp>
        <p:nvSpPr>
          <p:cNvPr id="3" name="ZoneTexte 2">
            <a:extLst>
              <a:ext uri="{FF2B5EF4-FFF2-40B4-BE49-F238E27FC236}">
                <a16:creationId xmlns:a16="http://schemas.microsoft.com/office/drawing/2014/main" id="{666DD81F-246E-57FF-6104-A9F9EEA6C86C}"/>
              </a:ext>
            </a:extLst>
          </p:cNvPr>
          <p:cNvSpPr txBox="1"/>
          <p:nvPr/>
        </p:nvSpPr>
        <p:spPr>
          <a:xfrm>
            <a:off x="11592531" y="6380512"/>
            <a:ext cx="494694" cy="369332"/>
          </a:xfrm>
          <a:prstGeom prst="rect">
            <a:avLst/>
          </a:prstGeom>
          <a:noFill/>
        </p:spPr>
        <p:txBody>
          <a:bodyPr wrap="square" rtlCol="0">
            <a:spAutoFit/>
          </a:bodyPr>
          <a:lstStyle/>
          <a:p>
            <a:r>
              <a:rPr lang="fr-FR"/>
              <a:t>22</a:t>
            </a:r>
          </a:p>
        </p:txBody>
      </p:sp>
      <p:pic>
        <p:nvPicPr>
          <p:cNvPr id="7" name="Image 6">
            <a:extLst>
              <a:ext uri="{FF2B5EF4-FFF2-40B4-BE49-F238E27FC236}">
                <a16:creationId xmlns:a16="http://schemas.microsoft.com/office/drawing/2014/main" id="{660BFAE8-A236-CFFB-BDA3-E21E0D2F9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958974"/>
            <a:ext cx="4048125" cy="1349375"/>
          </a:xfrm>
          <a:prstGeom prst="rect">
            <a:avLst/>
          </a:prstGeom>
        </p:spPr>
      </p:pic>
    </p:spTree>
    <p:extLst>
      <p:ext uri="{BB962C8B-B14F-4D97-AF65-F5344CB8AC3E}">
        <p14:creationId xmlns:p14="http://schemas.microsoft.com/office/powerpoint/2010/main" val="77769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CF702DF-8E9F-60E8-C2A2-8BCF061766F0}"/>
              </a:ext>
            </a:extLst>
          </p:cNvPr>
          <p:cNvSpPr txBox="1"/>
          <p:nvPr/>
        </p:nvSpPr>
        <p:spPr>
          <a:xfrm>
            <a:off x="469900" y="561005"/>
            <a:ext cx="11252200" cy="461665"/>
          </a:xfrm>
          <a:prstGeom prst="rect">
            <a:avLst/>
          </a:prstGeom>
          <a:noFill/>
        </p:spPr>
        <p:txBody>
          <a:bodyPr wrap="square" rtlCol="0">
            <a:spAutoFit/>
          </a:bodyPr>
          <a:lstStyle/>
          <a:p>
            <a:pPr algn="ctr"/>
            <a:r>
              <a:rPr lang="fr-FR" sz="2400" b="1">
                <a:solidFill>
                  <a:srgbClr val="002060"/>
                </a:solidFill>
                <a:latin typeface="Verdana"/>
                <a:ea typeface="Verdana"/>
              </a:rPr>
              <a:t>Les dérogations du RGPD vis-à-vis de la recherche scientifique</a:t>
            </a:r>
          </a:p>
        </p:txBody>
      </p:sp>
      <p:sp>
        <p:nvSpPr>
          <p:cNvPr id="3" name="ZoneTexte 2">
            <a:extLst>
              <a:ext uri="{FF2B5EF4-FFF2-40B4-BE49-F238E27FC236}">
                <a16:creationId xmlns:a16="http://schemas.microsoft.com/office/drawing/2014/main" id="{94B1E903-9965-4FAA-C100-91FA11F00CA8}"/>
              </a:ext>
            </a:extLst>
          </p:cNvPr>
          <p:cNvSpPr txBox="1"/>
          <p:nvPr/>
        </p:nvSpPr>
        <p:spPr>
          <a:xfrm>
            <a:off x="2590804" y="1809189"/>
            <a:ext cx="3771900" cy="1323439"/>
          </a:xfrm>
          <a:prstGeom prst="rect">
            <a:avLst/>
          </a:prstGeom>
          <a:solidFill>
            <a:schemeClr val="accent2">
              <a:lumMod val="20000"/>
              <a:lumOff val="80000"/>
            </a:schemeClr>
          </a:solidFill>
          <a:ln w="19050">
            <a:solidFill>
              <a:schemeClr val="accent2">
                <a:lumMod val="20000"/>
                <a:lumOff val="80000"/>
              </a:schemeClr>
            </a:solidFill>
          </a:ln>
        </p:spPr>
        <p:txBody>
          <a:bodyPr wrap="square" rtlCol="0">
            <a:spAutoFit/>
          </a:bodyPr>
          <a:lstStyle/>
          <a:p>
            <a:pPr algn="ctr"/>
            <a:r>
              <a:rPr lang="fr-FR" sz="1600">
                <a:latin typeface="Verdana"/>
                <a:ea typeface="Verdana"/>
              </a:rPr>
              <a:t>Appliquer le RGPD à une thèse n’est pas toujours simple, surtout que ce texte est très général, rédigé de manière large et abstraite</a:t>
            </a:r>
          </a:p>
        </p:txBody>
      </p:sp>
      <p:sp>
        <p:nvSpPr>
          <p:cNvPr id="4" name="ZoneTexte 3">
            <a:extLst>
              <a:ext uri="{FF2B5EF4-FFF2-40B4-BE49-F238E27FC236}">
                <a16:creationId xmlns:a16="http://schemas.microsoft.com/office/drawing/2014/main" id="{402EB051-FA50-BD63-0164-1A2C12BA6A5A}"/>
              </a:ext>
            </a:extLst>
          </p:cNvPr>
          <p:cNvSpPr txBox="1"/>
          <p:nvPr/>
        </p:nvSpPr>
        <p:spPr>
          <a:xfrm>
            <a:off x="7546601" y="1809189"/>
            <a:ext cx="3771900" cy="1323439"/>
          </a:xfrm>
          <a:prstGeom prst="rect">
            <a:avLst/>
          </a:prstGeom>
          <a:solidFill>
            <a:schemeClr val="accent2">
              <a:lumMod val="20000"/>
              <a:lumOff val="80000"/>
            </a:schemeClr>
          </a:solidFill>
          <a:ln w="19050">
            <a:solidFill>
              <a:schemeClr val="accent2">
                <a:lumMod val="20000"/>
                <a:lumOff val="80000"/>
              </a:schemeClr>
            </a:solidFill>
          </a:ln>
        </p:spPr>
        <p:txBody>
          <a:bodyPr wrap="square" rtlCol="0">
            <a:spAutoFit/>
          </a:bodyPr>
          <a:lstStyle/>
          <a:p>
            <a:pPr algn="ctr"/>
            <a:r>
              <a:rPr lang="fr-FR" sz="1600">
                <a:latin typeface="Verdana"/>
                <a:ea typeface="Verdana"/>
              </a:rPr>
              <a:t>Le RGPD n’a pas été pensé pour la recherche qui n’y apparaît qu’indirectement, souvent sous forme d’exceptions ou de cas particuliers</a:t>
            </a:r>
          </a:p>
        </p:txBody>
      </p:sp>
      <p:sp>
        <p:nvSpPr>
          <p:cNvPr id="5" name="ZoneTexte 4">
            <a:extLst>
              <a:ext uri="{FF2B5EF4-FFF2-40B4-BE49-F238E27FC236}">
                <a16:creationId xmlns:a16="http://schemas.microsoft.com/office/drawing/2014/main" id="{21B9467A-7143-3255-D95E-8A155584C1AD}"/>
              </a:ext>
            </a:extLst>
          </p:cNvPr>
          <p:cNvSpPr txBox="1"/>
          <p:nvPr/>
        </p:nvSpPr>
        <p:spPr>
          <a:xfrm>
            <a:off x="585202" y="1865020"/>
            <a:ext cx="1504946" cy="646331"/>
          </a:xfrm>
          <a:prstGeom prst="rect">
            <a:avLst/>
          </a:prstGeom>
          <a:noFill/>
        </p:spPr>
        <p:txBody>
          <a:bodyPr wrap="square" rtlCol="0">
            <a:spAutoFit/>
          </a:bodyPr>
          <a:lstStyle/>
          <a:p>
            <a:pPr algn="ctr"/>
            <a:r>
              <a:rPr lang="fr-FR" b="1">
                <a:latin typeface="Verdana"/>
                <a:ea typeface="Verdana"/>
              </a:rPr>
              <a:t>Difficultés</a:t>
            </a:r>
            <a:r>
              <a:rPr lang="fr-FR">
                <a:latin typeface="Verdana"/>
                <a:ea typeface="Verdana"/>
              </a:rPr>
              <a:t> :</a:t>
            </a:r>
          </a:p>
        </p:txBody>
      </p:sp>
      <p:sp>
        <p:nvSpPr>
          <p:cNvPr id="7" name="ZoneTexte 6">
            <a:extLst>
              <a:ext uri="{FF2B5EF4-FFF2-40B4-BE49-F238E27FC236}">
                <a16:creationId xmlns:a16="http://schemas.microsoft.com/office/drawing/2014/main" id="{2A91C254-072A-1EAC-01D7-5EF184B758AE}"/>
              </a:ext>
            </a:extLst>
          </p:cNvPr>
          <p:cNvSpPr txBox="1"/>
          <p:nvPr/>
        </p:nvSpPr>
        <p:spPr>
          <a:xfrm>
            <a:off x="593216" y="3717433"/>
            <a:ext cx="1627381" cy="646331"/>
          </a:xfrm>
          <a:prstGeom prst="rect">
            <a:avLst/>
          </a:prstGeom>
          <a:noFill/>
        </p:spPr>
        <p:txBody>
          <a:bodyPr wrap="square" rtlCol="0">
            <a:spAutoFit/>
          </a:bodyPr>
          <a:lstStyle/>
          <a:p>
            <a:pPr algn="ctr"/>
            <a:r>
              <a:rPr lang="fr-FR" b="1">
                <a:latin typeface="Verdana"/>
                <a:ea typeface="Verdana"/>
              </a:rPr>
              <a:t>Exceptions :</a:t>
            </a:r>
          </a:p>
        </p:txBody>
      </p:sp>
      <p:sp>
        <p:nvSpPr>
          <p:cNvPr id="8" name="ZoneTexte 7">
            <a:extLst>
              <a:ext uri="{FF2B5EF4-FFF2-40B4-BE49-F238E27FC236}">
                <a16:creationId xmlns:a16="http://schemas.microsoft.com/office/drawing/2014/main" id="{986C4D0A-8B4A-3B58-7E5B-F41EA36942AC}"/>
              </a:ext>
            </a:extLst>
          </p:cNvPr>
          <p:cNvSpPr txBox="1"/>
          <p:nvPr/>
        </p:nvSpPr>
        <p:spPr>
          <a:xfrm>
            <a:off x="2601737" y="3900835"/>
            <a:ext cx="3771900" cy="584775"/>
          </a:xfrm>
          <a:prstGeom prst="rect">
            <a:avLst/>
          </a:prstGeom>
          <a:solidFill>
            <a:schemeClr val="accent3">
              <a:lumMod val="20000"/>
              <a:lumOff val="80000"/>
            </a:schemeClr>
          </a:solidFill>
          <a:ln w="19050">
            <a:solidFill>
              <a:schemeClr val="accent3">
                <a:lumMod val="20000"/>
                <a:lumOff val="80000"/>
              </a:schemeClr>
            </a:solidFill>
          </a:ln>
        </p:spPr>
        <p:txBody>
          <a:bodyPr wrap="square" rtlCol="0">
            <a:spAutoFit/>
          </a:bodyPr>
          <a:lstStyle/>
          <a:p>
            <a:pPr algn="ctr"/>
            <a:r>
              <a:rPr lang="fr-FR" sz="1600">
                <a:latin typeface="Verdana"/>
                <a:ea typeface="Verdana"/>
              </a:rPr>
              <a:t>Art. 9§2 : autorisation de traitements de données sensibles</a:t>
            </a:r>
          </a:p>
        </p:txBody>
      </p:sp>
      <p:sp>
        <p:nvSpPr>
          <p:cNvPr id="9" name="ZoneTexte 8">
            <a:extLst>
              <a:ext uri="{FF2B5EF4-FFF2-40B4-BE49-F238E27FC236}">
                <a16:creationId xmlns:a16="http://schemas.microsoft.com/office/drawing/2014/main" id="{3700E162-0C3E-7B60-9867-B0D8C1E37162}"/>
              </a:ext>
            </a:extLst>
          </p:cNvPr>
          <p:cNvSpPr txBox="1"/>
          <p:nvPr/>
        </p:nvSpPr>
        <p:spPr>
          <a:xfrm>
            <a:off x="7570415" y="3813238"/>
            <a:ext cx="3771900" cy="830997"/>
          </a:xfrm>
          <a:prstGeom prst="rect">
            <a:avLst/>
          </a:prstGeom>
          <a:solidFill>
            <a:schemeClr val="accent3">
              <a:lumMod val="20000"/>
              <a:lumOff val="80000"/>
            </a:schemeClr>
          </a:solidFill>
          <a:ln w="19050">
            <a:solidFill>
              <a:schemeClr val="accent3">
                <a:lumMod val="20000"/>
                <a:lumOff val="80000"/>
              </a:schemeClr>
            </a:solidFill>
          </a:ln>
        </p:spPr>
        <p:txBody>
          <a:bodyPr wrap="square" rtlCol="0">
            <a:spAutoFit/>
          </a:bodyPr>
          <a:lstStyle/>
          <a:p>
            <a:pPr algn="ctr"/>
            <a:r>
              <a:rPr lang="fr-FR" sz="1600">
                <a:latin typeface="Verdana"/>
                <a:ea typeface="Verdana"/>
              </a:rPr>
              <a:t>Art. 89 : conservation prolongée, et adaptation des droits des personnes</a:t>
            </a:r>
          </a:p>
        </p:txBody>
      </p:sp>
      <p:sp>
        <p:nvSpPr>
          <p:cNvPr id="11" name="ZoneTexte 10">
            <a:extLst>
              <a:ext uri="{FF2B5EF4-FFF2-40B4-BE49-F238E27FC236}">
                <a16:creationId xmlns:a16="http://schemas.microsoft.com/office/drawing/2014/main" id="{E5AAB100-5D1E-866D-2F90-6B0DA220B381}"/>
              </a:ext>
            </a:extLst>
          </p:cNvPr>
          <p:cNvSpPr txBox="1"/>
          <p:nvPr/>
        </p:nvSpPr>
        <p:spPr>
          <a:xfrm>
            <a:off x="415757" y="5259666"/>
            <a:ext cx="2185980" cy="369332"/>
          </a:xfrm>
          <a:prstGeom prst="rect">
            <a:avLst/>
          </a:prstGeom>
          <a:noFill/>
        </p:spPr>
        <p:txBody>
          <a:bodyPr wrap="square" rtlCol="0">
            <a:spAutoFit/>
          </a:bodyPr>
          <a:lstStyle/>
          <a:p>
            <a:pPr algn="ctr"/>
            <a:r>
              <a:rPr lang="fr-FR" b="1">
                <a:latin typeface="Verdana"/>
                <a:ea typeface="Verdana"/>
              </a:rPr>
              <a:t>Contrepartie</a:t>
            </a:r>
            <a:r>
              <a:rPr lang="fr-FR">
                <a:latin typeface="Verdana"/>
                <a:ea typeface="Verdana"/>
              </a:rPr>
              <a:t> : </a:t>
            </a:r>
          </a:p>
        </p:txBody>
      </p:sp>
      <p:sp>
        <p:nvSpPr>
          <p:cNvPr id="12" name="ZoneTexte 11">
            <a:extLst>
              <a:ext uri="{FF2B5EF4-FFF2-40B4-BE49-F238E27FC236}">
                <a16:creationId xmlns:a16="http://schemas.microsoft.com/office/drawing/2014/main" id="{6DDEC729-C569-1D24-C9AC-BE092162EE3C}"/>
              </a:ext>
            </a:extLst>
          </p:cNvPr>
          <p:cNvSpPr txBox="1"/>
          <p:nvPr/>
        </p:nvSpPr>
        <p:spPr>
          <a:xfrm>
            <a:off x="2625551" y="5355351"/>
            <a:ext cx="8716764" cy="584775"/>
          </a:xfrm>
          <a:prstGeom prst="rect">
            <a:avLst/>
          </a:prstGeom>
          <a:solidFill>
            <a:schemeClr val="accent6">
              <a:lumMod val="20000"/>
              <a:lumOff val="80000"/>
            </a:schemeClr>
          </a:solidFill>
          <a:ln w="19050">
            <a:solidFill>
              <a:schemeClr val="accent6">
                <a:lumMod val="20000"/>
                <a:lumOff val="80000"/>
              </a:schemeClr>
            </a:solidFill>
          </a:ln>
        </p:spPr>
        <p:txBody>
          <a:bodyPr wrap="square" rtlCol="0">
            <a:spAutoFit/>
          </a:bodyPr>
          <a:lstStyle/>
          <a:p>
            <a:pPr algn="ctr"/>
            <a:r>
              <a:rPr lang="fr-FR" sz="1600">
                <a:latin typeface="Verdana"/>
                <a:ea typeface="Verdana"/>
              </a:rPr>
              <a:t>Mettre en œuvre des mesures de sécurité des données personnelles adaptées et proportionnées à la sensibilité du projet de recherche</a:t>
            </a:r>
          </a:p>
        </p:txBody>
      </p:sp>
      <p:sp>
        <p:nvSpPr>
          <p:cNvPr id="13" name="Signe Plus 12">
            <a:extLst>
              <a:ext uri="{FF2B5EF4-FFF2-40B4-BE49-F238E27FC236}">
                <a16:creationId xmlns:a16="http://schemas.microsoft.com/office/drawing/2014/main" id="{0F569B6E-8B43-9BB4-DB94-3BAB7A98C4DF}"/>
              </a:ext>
            </a:extLst>
          </p:cNvPr>
          <p:cNvSpPr/>
          <p:nvPr/>
        </p:nvSpPr>
        <p:spPr>
          <a:xfrm>
            <a:off x="6632206" y="3905572"/>
            <a:ext cx="644893" cy="646331"/>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igne Plus 13">
            <a:extLst>
              <a:ext uri="{FF2B5EF4-FFF2-40B4-BE49-F238E27FC236}">
                <a16:creationId xmlns:a16="http://schemas.microsoft.com/office/drawing/2014/main" id="{DBC006D3-2B5D-BF2B-B3DD-D25B545FD957}"/>
              </a:ext>
            </a:extLst>
          </p:cNvPr>
          <p:cNvSpPr/>
          <p:nvPr/>
        </p:nvSpPr>
        <p:spPr>
          <a:xfrm>
            <a:off x="6632206" y="2086189"/>
            <a:ext cx="644893" cy="646331"/>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9C99F83E-1745-8C5F-BBFF-55729E46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261" y="2330920"/>
            <a:ext cx="614267" cy="614267"/>
          </a:xfrm>
          <a:prstGeom prst="rect">
            <a:avLst/>
          </a:prstGeom>
        </p:spPr>
      </p:pic>
      <p:pic>
        <p:nvPicPr>
          <p:cNvPr id="20" name="Image 19">
            <a:extLst>
              <a:ext uri="{FF2B5EF4-FFF2-40B4-BE49-F238E27FC236}">
                <a16:creationId xmlns:a16="http://schemas.microsoft.com/office/drawing/2014/main" id="{127DD7BC-6D31-2712-081F-73CCA14CC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96" y="4138849"/>
            <a:ext cx="646332" cy="646332"/>
          </a:xfrm>
          <a:prstGeom prst="rect">
            <a:avLst/>
          </a:prstGeom>
        </p:spPr>
      </p:pic>
      <p:pic>
        <p:nvPicPr>
          <p:cNvPr id="24" name="Image 23">
            <a:extLst>
              <a:ext uri="{FF2B5EF4-FFF2-40B4-BE49-F238E27FC236}">
                <a16:creationId xmlns:a16="http://schemas.microsoft.com/office/drawing/2014/main" id="{787E9873-745C-EABD-7A00-DEE92A4AEFAA}"/>
              </a:ext>
            </a:extLst>
          </p:cNvPr>
          <p:cNvPicPr>
            <a:picLocks noChangeAspect="1"/>
          </p:cNvPicPr>
          <p:nvPr/>
        </p:nvPicPr>
        <p:blipFill rotWithShape="1">
          <a:blip r:embed="rId4">
            <a:extLst>
              <a:ext uri="{28A0092B-C50C-407E-A947-70E740481C1C}">
                <a14:useLocalDpi xmlns:a14="http://schemas.microsoft.com/office/drawing/2010/main" val="0"/>
              </a:ext>
            </a:extLst>
          </a:blip>
          <a:srcRect b="9812"/>
          <a:stretch/>
        </p:blipFill>
        <p:spPr>
          <a:xfrm>
            <a:off x="1017196" y="5628998"/>
            <a:ext cx="645283" cy="622257"/>
          </a:xfrm>
          <a:prstGeom prst="rect">
            <a:avLst/>
          </a:prstGeom>
        </p:spPr>
      </p:pic>
      <p:sp>
        <p:nvSpPr>
          <p:cNvPr id="6" name="ZoneTexte 5">
            <a:extLst>
              <a:ext uri="{FF2B5EF4-FFF2-40B4-BE49-F238E27FC236}">
                <a16:creationId xmlns:a16="http://schemas.microsoft.com/office/drawing/2014/main" id="{B1A0492A-3988-4F06-4C17-B9BC6BAA6997}"/>
              </a:ext>
            </a:extLst>
          </p:cNvPr>
          <p:cNvSpPr txBox="1"/>
          <p:nvPr/>
        </p:nvSpPr>
        <p:spPr>
          <a:xfrm>
            <a:off x="11592531" y="6380512"/>
            <a:ext cx="485169" cy="369332"/>
          </a:xfrm>
          <a:prstGeom prst="rect">
            <a:avLst/>
          </a:prstGeom>
          <a:noFill/>
        </p:spPr>
        <p:txBody>
          <a:bodyPr wrap="square" rtlCol="0">
            <a:spAutoFit/>
          </a:bodyPr>
          <a:lstStyle/>
          <a:p>
            <a:r>
              <a:rPr lang="fr-FR"/>
              <a:t>23</a:t>
            </a:r>
          </a:p>
        </p:txBody>
      </p:sp>
    </p:spTree>
    <p:extLst>
      <p:ext uri="{BB962C8B-B14F-4D97-AF65-F5344CB8AC3E}">
        <p14:creationId xmlns:p14="http://schemas.microsoft.com/office/powerpoint/2010/main" val="345856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42486" y="335740"/>
            <a:ext cx="10929515" cy="533400"/>
          </a:xfrm>
        </p:spPr>
        <p:txBody>
          <a:bodyPr>
            <a:noAutofit/>
          </a:bodyPr>
          <a:lstStyle/>
          <a:p>
            <a:r>
              <a:rPr lang="fr-FR" sz="2400" b="1">
                <a:solidFill>
                  <a:srgbClr val="002060"/>
                </a:solidFill>
                <a:latin typeface="Verdana"/>
                <a:ea typeface="Verdana"/>
              </a:rPr>
              <a:t>Open data : Diffuser ou ne pas diffuser ses données ?</a:t>
            </a:r>
          </a:p>
        </p:txBody>
      </p:sp>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3490746496"/>
              </p:ext>
            </p:extLst>
          </p:nvPr>
        </p:nvGraphicFramePr>
        <p:xfrm>
          <a:off x="2256347" y="1144229"/>
          <a:ext cx="7901795" cy="5520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lipse 8"/>
          <p:cNvSpPr/>
          <p:nvPr/>
        </p:nvSpPr>
        <p:spPr bwMode="auto">
          <a:xfrm>
            <a:off x="3934022" y="4031978"/>
            <a:ext cx="3184922" cy="317176"/>
          </a:xfrm>
          <a:prstGeom prst="ellipse">
            <a:avLst/>
          </a:prstGeom>
          <a:no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endParaRPr lang="fr-FR" sz="1400">
              <a:latin typeface="Aptos" panose="020B000402020202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68948B0B-0A8C-429D-9A90-1254B4A67BDD}"/>
              </a:ext>
            </a:extLst>
          </p:cNvPr>
          <p:cNvSpPr txBox="1"/>
          <p:nvPr/>
        </p:nvSpPr>
        <p:spPr>
          <a:xfrm>
            <a:off x="11592531" y="6380512"/>
            <a:ext cx="437544" cy="369332"/>
          </a:xfrm>
          <a:prstGeom prst="rect">
            <a:avLst/>
          </a:prstGeom>
          <a:noFill/>
        </p:spPr>
        <p:txBody>
          <a:bodyPr wrap="square" rtlCol="0">
            <a:spAutoFit/>
          </a:bodyPr>
          <a:lstStyle/>
          <a:p>
            <a:r>
              <a:rPr lang="fr-FR"/>
              <a:t>24</a:t>
            </a:r>
          </a:p>
        </p:txBody>
      </p:sp>
    </p:spTree>
    <p:extLst>
      <p:ext uri="{BB962C8B-B14F-4D97-AF65-F5344CB8AC3E}">
        <p14:creationId xmlns:p14="http://schemas.microsoft.com/office/powerpoint/2010/main" val="26669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1788"/>
            <a:ext cx="10972800" cy="1143000"/>
          </a:xfrm>
        </p:spPr>
        <p:txBody>
          <a:bodyPr>
            <a:noAutofit/>
          </a:bodyPr>
          <a:lstStyle/>
          <a:p>
            <a:r>
              <a:rPr lang="fr-FR" sz="2400" b="1">
                <a:solidFill>
                  <a:srgbClr val="002060"/>
                </a:solidFill>
                <a:latin typeface="Verdana"/>
                <a:ea typeface="Verdana"/>
              </a:rPr>
              <a:t>Dans quels cas peut-on communiquer ou réutiliser des données personnelles ?</a:t>
            </a:r>
          </a:p>
        </p:txBody>
      </p:sp>
      <p:sp>
        <p:nvSpPr>
          <p:cNvPr id="3" name="Espace réservé du contenu 2"/>
          <p:cNvSpPr>
            <a:spLocks noGrp="1"/>
          </p:cNvSpPr>
          <p:nvPr>
            <p:ph idx="1"/>
          </p:nvPr>
        </p:nvSpPr>
        <p:spPr>
          <a:xfrm>
            <a:off x="609600" y="1854549"/>
            <a:ext cx="10972800" cy="4525963"/>
          </a:xfrm>
        </p:spPr>
        <p:txBody>
          <a:bodyPr>
            <a:normAutofit/>
          </a:bodyPr>
          <a:lstStyle/>
          <a:p>
            <a:pPr marL="0" indent="0">
              <a:buNone/>
            </a:pPr>
            <a:r>
              <a:rPr lang="fr-FR" sz="1800">
                <a:latin typeface="Verdana"/>
                <a:ea typeface="Verdana"/>
              </a:rPr>
              <a:t>Prérequis : Démarches conformité (Formalités CNIL) faites préalablement</a:t>
            </a:r>
          </a:p>
          <a:p>
            <a:endParaRPr lang="fr-FR" sz="1800">
              <a:latin typeface="Verdana"/>
              <a:ea typeface="Verdana"/>
            </a:endParaRPr>
          </a:p>
          <a:p>
            <a:pPr marL="0" indent="0">
              <a:buNone/>
            </a:pPr>
            <a:r>
              <a:rPr lang="fr-FR" sz="1800">
                <a:latin typeface="Verdana"/>
                <a:ea typeface="Verdana"/>
              </a:rPr>
              <a:t>Données à caractère personnel </a:t>
            </a:r>
            <a:r>
              <a:rPr lang="fr-FR" sz="1800" b="1" u="sng">
                <a:latin typeface="Verdana"/>
                <a:ea typeface="Verdana"/>
              </a:rPr>
              <a:t>non communicables, non réutilisables </a:t>
            </a:r>
          </a:p>
          <a:p>
            <a:endParaRPr lang="fr-FR" sz="1800" u="sng">
              <a:latin typeface="Verdana"/>
              <a:ea typeface="Verdana"/>
            </a:endParaRPr>
          </a:p>
          <a:p>
            <a:pPr marL="0" indent="0">
              <a:buNone/>
            </a:pPr>
            <a:r>
              <a:rPr lang="fr-FR" sz="1800">
                <a:solidFill>
                  <a:srgbClr val="FF0000"/>
                </a:solidFill>
                <a:latin typeface="Verdana"/>
                <a:ea typeface="Verdana"/>
              </a:rPr>
              <a:t>Sauf si </a:t>
            </a:r>
            <a:r>
              <a:rPr lang="fr-FR" sz="1800">
                <a:latin typeface="Verdana"/>
                <a:ea typeface="Verdana"/>
              </a:rPr>
              <a:t>une des trois conditions suivantes est remplie :</a:t>
            </a:r>
          </a:p>
          <a:p>
            <a:pPr marL="495300" lvl="1">
              <a:spcBef>
                <a:spcPts val="1200"/>
              </a:spcBef>
              <a:buFont typeface="Arial" panose="020B0604020202020204" pitchFamily="34" charset="0"/>
              <a:buChar char="•"/>
            </a:pPr>
            <a:r>
              <a:rPr lang="fr-FR" sz="1800">
                <a:solidFill>
                  <a:srgbClr val="FF0000"/>
                </a:solidFill>
                <a:latin typeface="Verdana"/>
                <a:ea typeface="Verdana"/>
              </a:rPr>
              <a:t>le consentement des personnes concernées a été recueilli </a:t>
            </a:r>
            <a:r>
              <a:rPr lang="fr-FR" sz="1800">
                <a:latin typeface="Verdana"/>
                <a:ea typeface="Verdana"/>
              </a:rPr>
              <a:t>après leur bonne information sur la finalité et les modalités de la communication ou de la réutilisation des données les concernant,</a:t>
            </a:r>
          </a:p>
          <a:p>
            <a:pPr marL="495300" lvl="1">
              <a:spcBef>
                <a:spcPts val="1200"/>
              </a:spcBef>
              <a:buFont typeface="Arial" panose="020B0604020202020204" pitchFamily="34" charset="0"/>
              <a:buChar char="•"/>
            </a:pPr>
            <a:r>
              <a:rPr lang="fr-FR" sz="1800">
                <a:solidFill>
                  <a:srgbClr val="FF0000"/>
                </a:solidFill>
                <a:latin typeface="Verdana"/>
                <a:ea typeface="Verdana"/>
              </a:rPr>
              <a:t>Les données ont été anonymisées </a:t>
            </a:r>
            <a:r>
              <a:rPr lang="fr-FR" sz="1800">
                <a:latin typeface="Verdana"/>
                <a:ea typeface="Verdana"/>
              </a:rPr>
              <a:t>(c’est-à-dire deviennent non identifiantes) =&gt; On ne peut pas remonter à la personne physique,</a:t>
            </a:r>
          </a:p>
          <a:p>
            <a:pPr marL="495300" lvl="1">
              <a:spcBef>
                <a:spcPts val="1200"/>
              </a:spcBef>
              <a:buFont typeface="Arial" panose="020B0604020202020204" pitchFamily="34" charset="0"/>
              <a:buChar char="•"/>
            </a:pPr>
            <a:r>
              <a:rPr lang="fr-FR" sz="1800">
                <a:latin typeface="Verdana"/>
                <a:ea typeface="Verdana"/>
              </a:rPr>
              <a:t>la réutilisation est </a:t>
            </a:r>
            <a:r>
              <a:rPr lang="fr-FR" sz="1800">
                <a:solidFill>
                  <a:srgbClr val="FF0000"/>
                </a:solidFill>
                <a:latin typeface="Verdana"/>
                <a:ea typeface="Verdana"/>
              </a:rPr>
              <a:t>autorisée par un texte législatif ou réglementaire</a:t>
            </a:r>
            <a:r>
              <a:rPr lang="fr-FR" sz="1800">
                <a:latin typeface="Verdana"/>
                <a:ea typeface="Verdana"/>
              </a:rPr>
              <a:t>.</a:t>
            </a:r>
          </a:p>
          <a:p>
            <a:pPr marL="495300" lvl="1">
              <a:buFont typeface="Arial" panose="020B0604020202020204" pitchFamily="34" charset="0"/>
              <a:buChar char="•"/>
            </a:pPr>
            <a:endParaRPr lang="fr-FR">
              <a:latin typeface="Verdana"/>
              <a:ea typeface="Verdana"/>
            </a:endParaRPr>
          </a:p>
        </p:txBody>
      </p:sp>
      <p:sp>
        <p:nvSpPr>
          <p:cNvPr id="4" name="ZoneTexte 3">
            <a:extLst>
              <a:ext uri="{FF2B5EF4-FFF2-40B4-BE49-F238E27FC236}">
                <a16:creationId xmlns:a16="http://schemas.microsoft.com/office/drawing/2014/main" id="{302B2017-AFF4-DA4F-766F-37AE0766D904}"/>
              </a:ext>
            </a:extLst>
          </p:cNvPr>
          <p:cNvSpPr txBox="1"/>
          <p:nvPr/>
        </p:nvSpPr>
        <p:spPr>
          <a:xfrm>
            <a:off x="11592531" y="6380512"/>
            <a:ext cx="475644" cy="369332"/>
          </a:xfrm>
          <a:prstGeom prst="rect">
            <a:avLst/>
          </a:prstGeom>
          <a:noFill/>
        </p:spPr>
        <p:txBody>
          <a:bodyPr wrap="square" rtlCol="0">
            <a:spAutoFit/>
          </a:bodyPr>
          <a:lstStyle/>
          <a:p>
            <a:r>
              <a:rPr lang="fr-FR"/>
              <a:t>25</a:t>
            </a:r>
          </a:p>
        </p:txBody>
      </p:sp>
    </p:spTree>
    <p:extLst>
      <p:ext uri="{BB962C8B-B14F-4D97-AF65-F5344CB8AC3E}">
        <p14:creationId xmlns:p14="http://schemas.microsoft.com/office/powerpoint/2010/main" val="17016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CF702DF-8E9F-60E8-C2A2-8BCF061766F0}"/>
              </a:ext>
            </a:extLst>
          </p:cNvPr>
          <p:cNvSpPr txBox="1"/>
          <p:nvPr/>
        </p:nvSpPr>
        <p:spPr>
          <a:xfrm>
            <a:off x="1328739" y="339082"/>
            <a:ext cx="9534521" cy="830997"/>
          </a:xfrm>
          <a:prstGeom prst="rect">
            <a:avLst/>
          </a:prstGeom>
          <a:noFill/>
        </p:spPr>
        <p:txBody>
          <a:bodyPr wrap="square" rtlCol="0">
            <a:spAutoFit/>
          </a:bodyPr>
          <a:lstStyle/>
          <a:p>
            <a:pPr algn="ctr"/>
            <a:r>
              <a:rPr lang="fr-FR" sz="2400" b="1">
                <a:solidFill>
                  <a:srgbClr val="002060"/>
                </a:solidFill>
                <a:latin typeface="Verdana"/>
                <a:ea typeface="Verdana"/>
              </a:rPr>
              <a:t>La difficulté d’articulation entre le RGPD et l’arrêté du 25 mai 2016</a:t>
            </a:r>
          </a:p>
        </p:txBody>
      </p:sp>
      <p:sp>
        <p:nvSpPr>
          <p:cNvPr id="7" name="ZoneTexte 6">
            <a:extLst>
              <a:ext uri="{FF2B5EF4-FFF2-40B4-BE49-F238E27FC236}">
                <a16:creationId xmlns:a16="http://schemas.microsoft.com/office/drawing/2014/main" id="{FBA3782F-C37B-9625-C259-487A9D67A278}"/>
              </a:ext>
            </a:extLst>
          </p:cNvPr>
          <p:cNvSpPr txBox="1"/>
          <p:nvPr/>
        </p:nvSpPr>
        <p:spPr>
          <a:xfrm>
            <a:off x="426066" y="4746244"/>
            <a:ext cx="1440991" cy="338554"/>
          </a:xfrm>
          <a:prstGeom prst="rect">
            <a:avLst/>
          </a:prstGeom>
          <a:noFill/>
        </p:spPr>
        <p:txBody>
          <a:bodyPr wrap="square" rtlCol="0">
            <a:spAutoFit/>
          </a:bodyPr>
          <a:lstStyle/>
          <a:p>
            <a:pPr algn="ctr"/>
            <a:r>
              <a:rPr lang="fr-FR" sz="1600" b="1">
                <a:latin typeface="Verdana"/>
                <a:ea typeface="Verdana"/>
              </a:rPr>
              <a:t>Solution ?</a:t>
            </a:r>
          </a:p>
        </p:txBody>
      </p:sp>
      <p:sp>
        <p:nvSpPr>
          <p:cNvPr id="8" name="ZoneTexte 7">
            <a:extLst>
              <a:ext uri="{FF2B5EF4-FFF2-40B4-BE49-F238E27FC236}">
                <a16:creationId xmlns:a16="http://schemas.microsoft.com/office/drawing/2014/main" id="{EA8ED17D-41FC-317F-5A06-3DBB28AFD8A8}"/>
              </a:ext>
            </a:extLst>
          </p:cNvPr>
          <p:cNvSpPr txBox="1"/>
          <p:nvPr/>
        </p:nvSpPr>
        <p:spPr>
          <a:xfrm>
            <a:off x="2113179" y="4479665"/>
            <a:ext cx="3964406" cy="1569660"/>
          </a:xfrm>
          <a:prstGeom prst="rect">
            <a:avLst/>
          </a:prstGeom>
          <a:solidFill>
            <a:schemeClr val="accent3">
              <a:lumMod val="20000"/>
              <a:lumOff val="80000"/>
            </a:schemeClr>
          </a:solidFill>
          <a:ln w="19050">
            <a:solidFill>
              <a:schemeClr val="accent3">
                <a:lumMod val="20000"/>
                <a:lumOff val="80000"/>
              </a:schemeClr>
            </a:solidFill>
          </a:ln>
        </p:spPr>
        <p:txBody>
          <a:bodyPr wrap="square" rtlCol="0">
            <a:spAutoFit/>
          </a:bodyPr>
          <a:lstStyle/>
          <a:p>
            <a:pPr algn="ctr"/>
            <a:r>
              <a:rPr lang="fr-FR" sz="1600" b="1">
                <a:latin typeface="Verdana"/>
                <a:ea typeface="Verdana"/>
              </a:rPr>
              <a:t>Version complète</a:t>
            </a:r>
            <a:r>
              <a:rPr lang="fr-FR" sz="1600">
                <a:latin typeface="Verdana"/>
                <a:ea typeface="Verdana"/>
              </a:rPr>
              <a:t> de la thèse incluant toutes les données personnelles nécessaires à la relecture et à la validation par le jury, destinée au dépôt sur STAR et à l’archivage au CINES</a:t>
            </a:r>
          </a:p>
        </p:txBody>
      </p:sp>
      <p:sp>
        <p:nvSpPr>
          <p:cNvPr id="9" name="ZoneTexte 8">
            <a:extLst>
              <a:ext uri="{FF2B5EF4-FFF2-40B4-BE49-F238E27FC236}">
                <a16:creationId xmlns:a16="http://schemas.microsoft.com/office/drawing/2014/main" id="{F2E7AABA-E37D-B677-0173-2CC015AD3C03}"/>
              </a:ext>
            </a:extLst>
          </p:cNvPr>
          <p:cNvSpPr txBox="1"/>
          <p:nvPr/>
        </p:nvSpPr>
        <p:spPr>
          <a:xfrm>
            <a:off x="7214722" y="4725886"/>
            <a:ext cx="4038025" cy="1077218"/>
          </a:xfrm>
          <a:prstGeom prst="rect">
            <a:avLst/>
          </a:prstGeom>
          <a:solidFill>
            <a:schemeClr val="accent3">
              <a:lumMod val="20000"/>
              <a:lumOff val="80000"/>
            </a:schemeClr>
          </a:solidFill>
          <a:ln w="19050">
            <a:solidFill>
              <a:schemeClr val="accent3">
                <a:lumMod val="20000"/>
                <a:lumOff val="80000"/>
              </a:schemeClr>
            </a:solidFill>
          </a:ln>
        </p:spPr>
        <p:txBody>
          <a:bodyPr wrap="square" rtlCol="0">
            <a:spAutoFit/>
          </a:bodyPr>
          <a:lstStyle/>
          <a:p>
            <a:pPr algn="ctr"/>
            <a:r>
              <a:rPr lang="fr-FR" sz="1600" b="1">
                <a:latin typeface="Verdana"/>
                <a:ea typeface="Verdana"/>
              </a:rPr>
              <a:t>Version corrigée</a:t>
            </a:r>
            <a:r>
              <a:rPr lang="fr-FR" sz="1600">
                <a:latin typeface="Verdana"/>
                <a:ea typeface="Verdana"/>
              </a:rPr>
              <a:t>, destinée à la diffusion en ligne, purgée des données personnelles et intégrant les demandes d’exercice des droits</a:t>
            </a:r>
          </a:p>
        </p:txBody>
      </p:sp>
      <p:sp>
        <p:nvSpPr>
          <p:cNvPr id="11" name="ZoneTexte 10">
            <a:extLst>
              <a:ext uri="{FF2B5EF4-FFF2-40B4-BE49-F238E27FC236}">
                <a16:creationId xmlns:a16="http://schemas.microsoft.com/office/drawing/2014/main" id="{A7E46E24-52B4-9776-420D-8F9D0A8BF67D}"/>
              </a:ext>
            </a:extLst>
          </p:cNvPr>
          <p:cNvSpPr txBox="1"/>
          <p:nvPr/>
        </p:nvSpPr>
        <p:spPr>
          <a:xfrm>
            <a:off x="1157435" y="1465519"/>
            <a:ext cx="10330774" cy="646331"/>
          </a:xfrm>
          <a:prstGeom prst="rect">
            <a:avLst/>
          </a:prstGeom>
          <a:noFill/>
        </p:spPr>
        <p:txBody>
          <a:bodyPr wrap="square" rtlCol="0">
            <a:spAutoFit/>
          </a:bodyPr>
          <a:lstStyle/>
          <a:p>
            <a:pPr algn="ctr"/>
            <a:r>
              <a:rPr lang="fr-FR">
                <a:latin typeface="Verdana"/>
                <a:ea typeface="Verdana"/>
              </a:rPr>
              <a:t>Arrêté du 25 mai 2016, qui fixe le cadre national de la formation et les modalités conduisant à la délivrance du diplôme national de doctorat</a:t>
            </a:r>
          </a:p>
        </p:txBody>
      </p:sp>
      <p:sp>
        <p:nvSpPr>
          <p:cNvPr id="12" name="Signe Plus 11">
            <a:extLst>
              <a:ext uri="{FF2B5EF4-FFF2-40B4-BE49-F238E27FC236}">
                <a16:creationId xmlns:a16="http://schemas.microsoft.com/office/drawing/2014/main" id="{29B3AC22-4949-822C-7E98-919C3300782C}"/>
              </a:ext>
            </a:extLst>
          </p:cNvPr>
          <p:cNvSpPr/>
          <p:nvPr/>
        </p:nvSpPr>
        <p:spPr>
          <a:xfrm>
            <a:off x="6323707" y="4978985"/>
            <a:ext cx="644893" cy="646331"/>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latin typeface="Verdana"/>
              <a:ea typeface="Verdana"/>
            </a:endParaRPr>
          </a:p>
        </p:txBody>
      </p:sp>
      <p:pic>
        <p:nvPicPr>
          <p:cNvPr id="14" name="Image 13">
            <a:extLst>
              <a:ext uri="{FF2B5EF4-FFF2-40B4-BE49-F238E27FC236}">
                <a16:creationId xmlns:a16="http://schemas.microsoft.com/office/drawing/2014/main" id="{4F35D566-8BA5-007D-2825-14572AC437E1}"/>
              </a:ext>
            </a:extLst>
          </p:cNvPr>
          <p:cNvPicPr>
            <a:picLocks noChangeAspect="1"/>
          </p:cNvPicPr>
          <p:nvPr/>
        </p:nvPicPr>
        <p:blipFill rotWithShape="1">
          <a:blip r:embed="rId2">
            <a:extLst>
              <a:ext uri="{28A0092B-C50C-407E-A947-70E740481C1C}">
                <a14:useLocalDpi xmlns:a14="http://schemas.microsoft.com/office/drawing/2010/main" val="0"/>
              </a:ext>
            </a:extLst>
          </a:blip>
          <a:srcRect l="31834" t="16165" r="27074" b="21382"/>
          <a:stretch/>
        </p:blipFill>
        <p:spPr>
          <a:xfrm>
            <a:off x="5532903" y="2494837"/>
            <a:ext cx="918439" cy="1503243"/>
          </a:xfrm>
          <a:prstGeom prst="rect">
            <a:avLst/>
          </a:prstGeom>
        </p:spPr>
      </p:pic>
      <p:pic>
        <p:nvPicPr>
          <p:cNvPr id="17" name="Image 16">
            <a:extLst>
              <a:ext uri="{FF2B5EF4-FFF2-40B4-BE49-F238E27FC236}">
                <a16:creationId xmlns:a16="http://schemas.microsoft.com/office/drawing/2014/main" id="{746F3D20-B4F5-F121-9435-425A4ECBE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27" y="1283079"/>
            <a:ext cx="942162" cy="942162"/>
          </a:xfrm>
          <a:prstGeom prst="rect">
            <a:avLst/>
          </a:prstGeom>
        </p:spPr>
      </p:pic>
      <p:sp>
        <p:nvSpPr>
          <p:cNvPr id="18" name="Flèche : gauche 17">
            <a:extLst>
              <a:ext uri="{FF2B5EF4-FFF2-40B4-BE49-F238E27FC236}">
                <a16:creationId xmlns:a16="http://schemas.microsoft.com/office/drawing/2014/main" id="{02B6549F-E28A-09C6-F9AA-6562672458B7}"/>
              </a:ext>
            </a:extLst>
          </p:cNvPr>
          <p:cNvSpPr/>
          <p:nvPr/>
        </p:nvSpPr>
        <p:spPr>
          <a:xfrm>
            <a:off x="637663" y="2326863"/>
            <a:ext cx="4653797" cy="17784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latin typeface="Verdana"/>
                <a:ea typeface="Verdana"/>
              </a:rPr>
              <a:t>Obligation</a:t>
            </a:r>
            <a:r>
              <a:rPr lang="fr-FR" sz="1400">
                <a:latin typeface="Verdana"/>
                <a:ea typeface="Verdana"/>
              </a:rPr>
              <a:t> : Déposer et diffuser une version de la thèse conforme à celle validée par le jury</a:t>
            </a:r>
          </a:p>
        </p:txBody>
      </p:sp>
      <p:sp>
        <p:nvSpPr>
          <p:cNvPr id="19" name="Flèche : droite 18">
            <a:extLst>
              <a:ext uri="{FF2B5EF4-FFF2-40B4-BE49-F238E27FC236}">
                <a16:creationId xmlns:a16="http://schemas.microsoft.com/office/drawing/2014/main" id="{64400B6F-0C84-4632-12F4-F0F45E78EDCF}"/>
              </a:ext>
            </a:extLst>
          </p:cNvPr>
          <p:cNvSpPr/>
          <p:nvPr/>
        </p:nvSpPr>
        <p:spPr>
          <a:xfrm>
            <a:off x="6659557" y="2326863"/>
            <a:ext cx="4932974" cy="17688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1400" b="1">
                <a:latin typeface="Verdana"/>
                <a:ea typeface="Verdana"/>
              </a:rPr>
              <a:t>Conséquence </a:t>
            </a:r>
            <a:r>
              <a:rPr lang="fr-FR" sz="1400">
                <a:latin typeface="Verdana"/>
                <a:ea typeface="Verdana"/>
              </a:rPr>
              <a:t>: L’absence d’anticipation RGPD conduit à des modifications en urgence, alors même que ces ajustements tardifs sont contraires à l’arrêté</a:t>
            </a:r>
          </a:p>
        </p:txBody>
      </p:sp>
      <p:pic>
        <p:nvPicPr>
          <p:cNvPr id="20" name="Image 19">
            <a:extLst>
              <a:ext uri="{FF2B5EF4-FFF2-40B4-BE49-F238E27FC236}">
                <a16:creationId xmlns:a16="http://schemas.microsoft.com/office/drawing/2014/main" id="{CCD5137F-84ED-5C23-BDAD-5DB0FC419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81" y="5168978"/>
            <a:ext cx="646332" cy="646332"/>
          </a:xfrm>
          <a:prstGeom prst="rect">
            <a:avLst/>
          </a:prstGeom>
        </p:spPr>
      </p:pic>
      <p:sp>
        <p:nvSpPr>
          <p:cNvPr id="3" name="ZoneTexte 2">
            <a:extLst>
              <a:ext uri="{FF2B5EF4-FFF2-40B4-BE49-F238E27FC236}">
                <a16:creationId xmlns:a16="http://schemas.microsoft.com/office/drawing/2014/main" id="{D9147FFC-BC8C-3E7F-9029-F11485A446F4}"/>
              </a:ext>
            </a:extLst>
          </p:cNvPr>
          <p:cNvSpPr txBox="1"/>
          <p:nvPr/>
        </p:nvSpPr>
        <p:spPr>
          <a:xfrm>
            <a:off x="11592531" y="6380512"/>
            <a:ext cx="523269" cy="369332"/>
          </a:xfrm>
          <a:prstGeom prst="rect">
            <a:avLst/>
          </a:prstGeom>
          <a:noFill/>
        </p:spPr>
        <p:txBody>
          <a:bodyPr wrap="square" rtlCol="0">
            <a:spAutoFit/>
          </a:bodyPr>
          <a:lstStyle/>
          <a:p>
            <a:r>
              <a:rPr lang="fr-FR"/>
              <a:t>26</a:t>
            </a:r>
          </a:p>
        </p:txBody>
      </p:sp>
      <p:pic>
        <p:nvPicPr>
          <p:cNvPr id="4" name="Graphique 3">
            <a:extLst>
              <a:ext uri="{FF2B5EF4-FFF2-40B4-BE49-F238E27FC236}">
                <a16:creationId xmlns:a16="http://schemas.microsoft.com/office/drawing/2014/main" id="{B779B992-2D4D-3C04-E6EA-47D12397E7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11021" y="5803104"/>
            <a:ext cx="511801" cy="511801"/>
          </a:xfrm>
          <a:prstGeom prst="rect">
            <a:avLst/>
          </a:prstGeom>
        </p:spPr>
      </p:pic>
      <p:pic>
        <p:nvPicPr>
          <p:cNvPr id="5" name="Graphique 4">
            <a:extLst>
              <a:ext uri="{FF2B5EF4-FFF2-40B4-BE49-F238E27FC236}">
                <a16:creationId xmlns:a16="http://schemas.microsoft.com/office/drawing/2014/main" id="{D1845CC5-CD35-C406-4095-EA6CE62D0E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2747" y="5584012"/>
            <a:ext cx="540000" cy="540000"/>
          </a:xfrm>
          <a:prstGeom prst="rect">
            <a:avLst/>
          </a:prstGeom>
        </p:spPr>
      </p:pic>
    </p:spTree>
    <p:extLst>
      <p:ext uri="{BB962C8B-B14F-4D97-AF65-F5344CB8AC3E}">
        <p14:creationId xmlns:p14="http://schemas.microsoft.com/office/powerpoint/2010/main" val="249783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CF702DF-8E9F-60E8-C2A2-8BCF061766F0}"/>
              </a:ext>
            </a:extLst>
          </p:cNvPr>
          <p:cNvSpPr txBox="1"/>
          <p:nvPr/>
        </p:nvSpPr>
        <p:spPr>
          <a:xfrm>
            <a:off x="1054940" y="542730"/>
            <a:ext cx="10261600" cy="461665"/>
          </a:xfrm>
          <a:prstGeom prst="rect">
            <a:avLst/>
          </a:prstGeom>
          <a:noFill/>
        </p:spPr>
        <p:txBody>
          <a:bodyPr wrap="square" rtlCol="0">
            <a:spAutoFit/>
          </a:bodyPr>
          <a:lstStyle/>
          <a:p>
            <a:pPr algn="ctr"/>
            <a:r>
              <a:rPr lang="fr-FR" sz="2400" b="1">
                <a:solidFill>
                  <a:srgbClr val="002060"/>
                </a:solidFill>
                <a:latin typeface="Verdana"/>
                <a:ea typeface="Verdana"/>
              </a:rPr>
              <a:t>Devenir un acteur incontournable du RGPD dans la thèse</a:t>
            </a:r>
          </a:p>
        </p:txBody>
      </p:sp>
      <p:sp>
        <p:nvSpPr>
          <p:cNvPr id="3" name="ZoneTexte 2">
            <a:extLst>
              <a:ext uri="{FF2B5EF4-FFF2-40B4-BE49-F238E27FC236}">
                <a16:creationId xmlns:a16="http://schemas.microsoft.com/office/drawing/2014/main" id="{0F41F8A4-64BD-762C-3352-CB3D6C89089E}"/>
              </a:ext>
            </a:extLst>
          </p:cNvPr>
          <p:cNvSpPr txBox="1"/>
          <p:nvPr/>
        </p:nvSpPr>
        <p:spPr>
          <a:xfrm>
            <a:off x="1573554" y="1333386"/>
            <a:ext cx="9563768" cy="830997"/>
          </a:xfrm>
          <a:prstGeom prst="rect">
            <a:avLst/>
          </a:prstGeom>
          <a:noFill/>
        </p:spPr>
        <p:txBody>
          <a:bodyPr wrap="square" rtlCol="0">
            <a:spAutoFit/>
          </a:bodyPr>
          <a:lstStyle/>
          <a:p>
            <a:r>
              <a:rPr lang="fr-FR" sz="1600" b="1">
                <a:latin typeface="Verdana"/>
                <a:ea typeface="Verdana"/>
              </a:rPr>
              <a:t>Constat</a:t>
            </a:r>
            <a:r>
              <a:rPr lang="fr-FR" sz="1600">
                <a:latin typeface="Verdana"/>
                <a:ea typeface="Verdana"/>
              </a:rPr>
              <a:t> : l’identification des thèses impliquant des données personnelles intervient trop tard, en fin de processus. Cela met en évidence la nécessité d’anticiper et de formaliser les contrôles obligatoires en amont. </a:t>
            </a:r>
          </a:p>
        </p:txBody>
      </p:sp>
      <p:graphicFrame>
        <p:nvGraphicFramePr>
          <p:cNvPr id="4" name="Diagramme 3">
            <a:extLst>
              <a:ext uri="{FF2B5EF4-FFF2-40B4-BE49-F238E27FC236}">
                <a16:creationId xmlns:a16="http://schemas.microsoft.com/office/drawing/2014/main" id="{FD1EB5B2-DB6A-249D-8E3D-F5354B10B838}"/>
              </a:ext>
            </a:extLst>
          </p:cNvPr>
          <p:cNvGraphicFramePr/>
          <p:nvPr>
            <p:extLst>
              <p:ext uri="{D42A27DB-BD31-4B8C-83A1-F6EECF244321}">
                <p14:modId xmlns:p14="http://schemas.microsoft.com/office/powerpoint/2010/main" val="3153687807"/>
              </p:ext>
            </p:extLst>
          </p:nvPr>
        </p:nvGraphicFramePr>
        <p:xfrm>
          <a:off x="1314116" y="2168851"/>
          <a:ext cx="9563768"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a:extLst>
              <a:ext uri="{FF2B5EF4-FFF2-40B4-BE49-F238E27FC236}">
                <a16:creationId xmlns:a16="http://schemas.microsoft.com/office/drawing/2014/main" id="{C6734ED2-8343-DF21-0652-8B36DA3C91F5}"/>
              </a:ext>
            </a:extLst>
          </p:cNvPr>
          <p:cNvPicPr>
            <a:picLocks noChangeAspect="1"/>
          </p:cNvPicPr>
          <p:nvPr/>
        </p:nvPicPr>
        <p:blipFill rotWithShape="1">
          <a:blip r:embed="rId7">
            <a:extLst>
              <a:ext uri="{28A0092B-C50C-407E-A947-70E740481C1C}">
                <a14:useLocalDpi xmlns:a14="http://schemas.microsoft.com/office/drawing/2010/main" val="0"/>
              </a:ext>
            </a:extLst>
          </a:blip>
          <a:srcRect l="18074" r="15247"/>
          <a:stretch/>
        </p:blipFill>
        <p:spPr>
          <a:xfrm>
            <a:off x="679914" y="1442852"/>
            <a:ext cx="750052" cy="704397"/>
          </a:xfrm>
          <a:prstGeom prst="rect">
            <a:avLst/>
          </a:prstGeom>
        </p:spPr>
      </p:pic>
      <p:sp>
        <p:nvSpPr>
          <p:cNvPr id="8" name="Signe Plus 7">
            <a:extLst>
              <a:ext uri="{FF2B5EF4-FFF2-40B4-BE49-F238E27FC236}">
                <a16:creationId xmlns:a16="http://schemas.microsoft.com/office/drawing/2014/main" id="{5A612947-32CE-1F92-2DC1-116DEA158D3D}"/>
              </a:ext>
            </a:extLst>
          </p:cNvPr>
          <p:cNvSpPr/>
          <p:nvPr/>
        </p:nvSpPr>
        <p:spPr>
          <a:xfrm>
            <a:off x="4255584" y="4635407"/>
            <a:ext cx="314693" cy="342059"/>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igne Plus 9">
            <a:extLst>
              <a:ext uri="{FF2B5EF4-FFF2-40B4-BE49-F238E27FC236}">
                <a16:creationId xmlns:a16="http://schemas.microsoft.com/office/drawing/2014/main" id="{0C7D06FC-002A-A11F-6A49-39EC67081F6C}"/>
              </a:ext>
            </a:extLst>
          </p:cNvPr>
          <p:cNvSpPr/>
          <p:nvPr/>
        </p:nvSpPr>
        <p:spPr>
          <a:xfrm>
            <a:off x="7607217" y="4635406"/>
            <a:ext cx="314693" cy="342059"/>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236FE7-C8AE-FA32-4BC1-20A5EE506231}"/>
              </a:ext>
            </a:extLst>
          </p:cNvPr>
          <p:cNvSpPr txBox="1"/>
          <p:nvPr/>
        </p:nvSpPr>
        <p:spPr>
          <a:xfrm>
            <a:off x="11592531" y="6380512"/>
            <a:ext cx="475644" cy="369332"/>
          </a:xfrm>
          <a:prstGeom prst="rect">
            <a:avLst/>
          </a:prstGeom>
          <a:noFill/>
        </p:spPr>
        <p:txBody>
          <a:bodyPr wrap="square" rtlCol="0">
            <a:spAutoFit/>
          </a:bodyPr>
          <a:lstStyle/>
          <a:p>
            <a:r>
              <a:rPr lang="fr-FR"/>
              <a:t>27</a:t>
            </a:r>
          </a:p>
        </p:txBody>
      </p:sp>
      <p:sp>
        <p:nvSpPr>
          <p:cNvPr id="7" name="ZoneTexte 6">
            <a:extLst>
              <a:ext uri="{FF2B5EF4-FFF2-40B4-BE49-F238E27FC236}">
                <a16:creationId xmlns:a16="http://schemas.microsoft.com/office/drawing/2014/main" id="{A7ED54EF-0A2F-BB4C-123D-39DEC5A6BB3C}"/>
              </a:ext>
            </a:extLst>
          </p:cNvPr>
          <p:cNvSpPr txBox="1"/>
          <p:nvPr/>
        </p:nvSpPr>
        <p:spPr>
          <a:xfrm>
            <a:off x="4628561" y="3961804"/>
            <a:ext cx="2936026" cy="2031325"/>
          </a:xfrm>
          <a:prstGeom prst="rect">
            <a:avLst/>
          </a:prstGeom>
          <a:noFill/>
        </p:spPr>
        <p:txBody>
          <a:bodyPr wrap="square" rtlCol="0">
            <a:spAutoFit/>
          </a:bodyPr>
          <a:lstStyle/>
          <a:p>
            <a:pPr algn="ctr"/>
            <a:r>
              <a:rPr lang="fr-FR" sz="1400">
                <a:latin typeface="Verdana" panose="020B0604030504040204" pitchFamily="34" charset="0"/>
                <a:ea typeface="Verdana" panose="020B0604030504040204" pitchFamily="34" charset="0"/>
              </a:rPr>
              <a:t>55 % d’entre vous ne sont pas accompagnés par leur DPO et doivent gérer seuls l’anonymisation, parfois en urgence. En cas de blocage, n’hésitez pas à solliciter votre DPO, prévenir la direction de thèse et, si besoin, alerter l’école doctorale.</a:t>
            </a:r>
          </a:p>
        </p:txBody>
      </p:sp>
      <p:sp>
        <p:nvSpPr>
          <p:cNvPr id="9" name="ZoneTexte 8">
            <a:extLst>
              <a:ext uri="{FF2B5EF4-FFF2-40B4-BE49-F238E27FC236}">
                <a16:creationId xmlns:a16="http://schemas.microsoft.com/office/drawing/2014/main" id="{362934E7-D9F6-6D07-D267-44917BBD2713}"/>
              </a:ext>
            </a:extLst>
          </p:cNvPr>
          <p:cNvSpPr txBox="1"/>
          <p:nvPr/>
        </p:nvSpPr>
        <p:spPr>
          <a:xfrm>
            <a:off x="7995848" y="3836273"/>
            <a:ext cx="2882036" cy="2462213"/>
          </a:xfrm>
          <a:prstGeom prst="rect">
            <a:avLst/>
          </a:prstGeom>
          <a:noFill/>
        </p:spPr>
        <p:txBody>
          <a:bodyPr wrap="square" rtlCol="0">
            <a:spAutoFit/>
          </a:bodyPr>
          <a:lstStyle/>
          <a:p>
            <a:pPr algn="ctr"/>
            <a:r>
              <a:rPr lang="fr-FR" sz="1400">
                <a:latin typeface="Verdana" panose="020B0604030504040204" pitchFamily="34" charset="0"/>
                <a:ea typeface="Verdana" panose="020B0604030504040204" pitchFamily="34" charset="0"/>
              </a:rPr>
              <a:t>L’objectif est de mettre en place de véritables “check-points” RGPD obligatoires. Par exemple : un engagement du doctorant dès l’inscription, une formation RGPD obligatoire, ou encore l’obligation de prouver les démarches de conformité avant d’autoriser la soutenance. </a:t>
            </a:r>
          </a:p>
        </p:txBody>
      </p:sp>
    </p:spTree>
    <p:extLst>
      <p:ext uri="{BB962C8B-B14F-4D97-AF65-F5344CB8AC3E}">
        <p14:creationId xmlns:p14="http://schemas.microsoft.com/office/powerpoint/2010/main" val="167689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741948"/>
          </a:xfrm>
        </p:spPr>
        <p:txBody>
          <a:bodyPr>
            <a:normAutofit/>
          </a:bodyPr>
          <a:lstStyle/>
          <a:p>
            <a:r>
              <a:rPr lang="fr-FR" sz="2400" b="1">
                <a:solidFill>
                  <a:srgbClr val="002060"/>
                </a:solidFill>
                <a:latin typeface="Verdana"/>
                <a:ea typeface="Verdana"/>
              </a:rPr>
              <a:t>Exemples de problématiques rencontrées</a:t>
            </a:r>
          </a:p>
        </p:txBody>
      </p:sp>
      <p:sp>
        <p:nvSpPr>
          <p:cNvPr id="3" name="Espace réservé du contenu 2"/>
          <p:cNvSpPr>
            <a:spLocks noGrp="1"/>
          </p:cNvSpPr>
          <p:nvPr>
            <p:ph idx="1"/>
          </p:nvPr>
        </p:nvSpPr>
        <p:spPr>
          <a:xfrm>
            <a:off x="441198" y="1146929"/>
            <a:ext cx="10972800" cy="1714742"/>
          </a:xfrm>
        </p:spPr>
        <p:txBody>
          <a:bodyPr>
            <a:normAutofit lnSpcReduction="10000"/>
          </a:bodyPr>
          <a:lstStyle/>
          <a:p>
            <a:r>
              <a:rPr lang="fr-FR" sz="1400">
                <a:solidFill>
                  <a:srgbClr val="FF0000"/>
                </a:solidFill>
                <a:latin typeface="Verdana"/>
                <a:ea typeface="Verdana"/>
              </a:rPr>
              <a:t>Remerciements</a:t>
            </a:r>
            <a:r>
              <a:rPr lang="fr-FR" sz="1400">
                <a:latin typeface="Verdana"/>
                <a:ea typeface="Verdana"/>
              </a:rPr>
              <a:t> : demande d’exercice de droits </a:t>
            </a:r>
          </a:p>
          <a:p>
            <a:r>
              <a:rPr lang="fr-FR" sz="1400">
                <a:latin typeface="Verdana"/>
                <a:ea typeface="Verdana"/>
              </a:rPr>
              <a:t>Le danger des </a:t>
            </a:r>
            <a:r>
              <a:rPr lang="fr-FR" sz="1400">
                <a:solidFill>
                  <a:srgbClr val="FF0000"/>
                </a:solidFill>
                <a:latin typeface="Verdana"/>
                <a:ea typeface="Verdana"/>
              </a:rPr>
              <a:t>annexes</a:t>
            </a:r>
            <a:r>
              <a:rPr lang="fr-FR" sz="1400">
                <a:latin typeface="Verdana"/>
                <a:ea typeface="Verdana"/>
              </a:rPr>
              <a:t> : Exemple thèse en médecine sur l’état de santé de personnes incarcérées </a:t>
            </a:r>
          </a:p>
          <a:p>
            <a:endParaRPr lang="fr-FR" sz="1400">
              <a:latin typeface="Verdana"/>
              <a:ea typeface="Verdana"/>
            </a:endParaRPr>
          </a:p>
          <a:p>
            <a:pPr>
              <a:buFont typeface="Symbol" panose="05050102010706020507" pitchFamily="18" charset="2"/>
              <a:buChar char="Þ"/>
            </a:pPr>
            <a:r>
              <a:rPr lang="fr-FR" sz="1400">
                <a:latin typeface="Verdana"/>
                <a:ea typeface="Verdana"/>
              </a:rPr>
              <a:t>Nécessité de mettre une procédure en place pour la gestion des thèses et d’insérer la protection des données au plus tôt dans le processus.</a:t>
            </a:r>
          </a:p>
          <a:p>
            <a:pPr marL="0" indent="0">
              <a:buNone/>
            </a:pPr>
            <a:r>
              <a:rPr lang="fr-FR" sz="1400">
                <a:latin typeface="Verdana"/>
                <a:ea typeface="Verdana"/>
              </a:rPr>
              <a:t>Exemple concret : Procédure mise en place pour les thèses de médecine à l’UPEC avec la cellule méthodologique de thèse</a:t>
            </a:r>
          </a:p>
          <a:p>
            <a:pPr marL="0" indent="0">
              <a:buNone/>
            </a:pPr>
            <a:endParaRPr lang="fr-FR" sz="1600">
              <a:latin typeface="Verdana"/>
              <a:ea typeface="Verdana"/>
            </a:endParaRPr>
          </a:p>
          <a:p>
            <a:pPr marL="0" indent="0">
              <a:buNone/>
            </a:pPr>
            <a:endParaRPr lang="fr-FR" sz="1600">
              <a:latin typeface="Verdana"/>
              <a:ea typeface="Verdana"/>
            </a:endParaRPr>
          </a:p>
          <a:p>
            <a:pPr marL="0" indent="0">
              <a:buNone/>
            </a:pPr>
            <a:endParaRPr lang="fr-FR" sz="1600">
              <a:latin typeface="Verdana"/>
              <a:ea typeface="Verdana"/>
            </a:endParaRPr>
          </a:p>
        </p:txBody>
      </p:sp>
      <p:sp>
        <p:nvSpPr>
          <p:cNvPr id="8" name="Forme libre 7"/>
          <p:cNvSpPr/>
          <p:nvPr/>
        </p:nvSpPr>
        <p:spPr>
          <a:xfrm>
            <a:off x="2188972" y="4888341"/>
            <a:ext cx="7553452" cy="667058"/>
          </a:xfrm>
          <a:custGeom>
            <a:avLst/>
            <a:gdLst>
              <a:gd name="connsiteX0" fmla="*/ 0 w 7553452"/>
              <a:gd name="connsiteY0" fmla="*/ 0 h 667058"/>
              <a:gd name="connsiteX1" fmla="*/ 7553452 w 7553452"/>
              <a:gd name="connsiteY1" fmla="*/ 0 h 667058"/>
              <a:gd name="connsiteX2" fmla="*/ 7553452 w 7553452"/>
              <a:gd name="connsiteY2" fmla="*/ 667058 h 667058"/>
              <a:gd name="connsiteX3" fmla="*/ 0 w 7553452"/>
              <a:gd name="connsiteY3" fmla="*/ 667058 h 667058"/>
              <a:gd name="connsiteX4" fmla="*/ 0 w 7553452"/>
              <a:gd name="connsiteY4" fmla="*/ 0 h 66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452" h="667058">
                <a:moveTo>
                  <a:pt x="0" y="0"/>
                </a:moveTo>
                <a:lnTo>
                  <a:pt x="7553452" y="0"/>
                </a:lnTo>
                <a:lnTo>
                  <a:pt x="7553452" y="667058"/>
                </a:lnTo>
                <a:lnTo>
                  <a:pt x="0" y="6670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92191" numCol="1" spcCol="1270" anchor="ctr" anchorCtr="0">
            <a:noAutofit/>
          </a:bodyPr>
          <a:lstStyle/>
          <a:p>
            <a:pPr algn="ctr" defTabSz="533400">
              <a:lnSpc>
                <a:spcPct val="90000"/>
              </a:lnSpc>
              <a:spcBef>
                <a:spcPct val="0"/>
              </a:spcBef>
              <a:spcAft>
                <a:spcPct val="35000"/>
              </a:spcAft>
            </a:pPr>
            <a:r>
              <a:rPr lang="fr-FR" sz="1200" b="1" kern="1200">
                <a:latin typeface="Verdana"/>
                <a:ea typeface="Verdana"/>
              </a:rPr>
              <a:t>Loi Jardé : </a:t>
            </a:r>
            <a:r>
              <a:rPr lang="fr-FR" sz="1200" b="1">
                <a:latin typeface="Verdana"/>
                <a:ea typeface="Verdana"/>
              </a:rPr>
              <a:t>Recherche impliquant la personne humaine (RIPH)</a:t>
            </a:r>
            <a:r>
              <a:rPr lang="fr-FR" sz="1200" b="1" kern="1200">
                <a:latin typeface="Verdana"/>
                <a:ea typeface="Verdana"/>
              </a:rPr>
              <a:t> ou </a:t>
            </a:r>
            <a:r>
              <a:rPr lang="fr-FR" sz="1200" b="1">
                <a:latin typeface="Verdana"/>
                <a:ea typeface="Verdana"/>
              </a:rPr>
              <a:t>non (</a:t>
            </a:r>
            <a:r>
              <a:rPr lang="fr-FR" sz="1200" b="1" kern="1200">
                <a:latin typeface="Verdana"/>
                <a:ea typeface="Verdana"/>
              </a:rPr>
              <a:t>RNIPH</a:t>
            </a:r>
            <a:r>
              <a:rPr lang="fr-FR" sz="1200" b="1">
                <a:latin typeface="Verdana"/>
                <a:ea typeface="Verdana"/>
              </a:rPr>
              <a:t>)</a:t>
            </a:r>
            <a:endParaRPr lang="fr-FR" sz="1200" b="1" kern="1200">
              <a:latin typeface="Verdana"/>
              <a:ea typeface="Verdana"/>
            </a:endParaRPr>
          </a:p>
        </p:txBody>
      </p:sp>
      <p:sp>
        <p:nvSpPr>
          <p:cNvPr id="9" name="Forme libre 8"/>
          <p:cNvSpPr/>
          <p:nvPr/>
        </p:nvSpPr>
        <p:spPr>
          <a:xfrm>
            <a:off x="2188972" y="5235211"/>
            <a:ext cx="6152940" cy="306846"/>
          </a:xfrm>
          <a:custGeom>
            <a:avLst/>
            <a:gdLst>
              <a:gd name="connsiteX0" fmla="*/ 0 w 3776726"/>
              <a:gd name="connsiteY0" fmla="*/ 0 h 306846"/>
              <a:gd name="connsiteX1" fmla="*/ 3776726 w 3776726"/>
              <a:gd name="connsiteY1" fmla="*/ 0 h 306846"/>
              <a:gd name="connsiteX2" fmla="*/ 3776726 w 3776726"/>
              <a:gd name="connsiteY2" fmla="*/ 306846 h 306846"/>
              <a:gd name="connsiteX3" fmla="*/ 0 w 3776726"/>
              <a:gd name="connsiteY3" fmla="*/ 306846 h 306846"/>
              <a:gd name="connsiteX4" fmla="*/ 0 w 3776726"/>
              <a:gd name="connsiteY4" fmla="*/ 0 h 3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26" h="306846">
                <a:moveTo>
                  <a:pt x="0" y="0"/>
                </a:moveTo>
                <a:lnTo>
                  <a:pt x="3776726" y="0"/>
                </a:lnTo>
                <a:lnTo>
                  <a:pt x="3776726" y="306846"/>
                </a:lnTo>
                <a:lnTo>
                  <a:pt x="0" y="30684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Aptos"/>
              </a:rPr>
              <a:t>                     </a:t>
            </a:r>
            <a:r>
              <a:rPr lang="fr-FR" sz="1800" kern="1200">
                <a:latin typeface="Verdana"/>
                <a:ea typeface="Verdana"/>
              </a:rPr>
              <a:t>     RNIPH</a:t>
            </a:r>
          </a:p>
        </p:txBody>
      </p:sp>
      <p:sp>
        <p:nvSpPr>
          <p:cNvPr id="10" name="Forme libre 9"/>
          <p:cNvSpPr/>
          <p:nvPr/>
        </p:nvSpPr>
        <p:spPr>
          <a:xfrm>
            <a:off x="8341912" y="5235211"/>
            <a:ext cx="1400512" cy="306846"/>
          </a:xfrm>
          <a:custGeom>
            <a:avLst/>
            <a:gdLst>
              <a:gd name="connsiteX0" fmla="*/ 0 w 3776726"/>
              <a:gd name="connsiteY0" fmla="*/ 0 h 306846"/>
              <a:gd name="connsiteX1" fmla="*/ 3776726 w 3776726"/>
              <a:gd name="connsiteY1" fmla="*/ 0 h 306846"/>
              <a:gd name="connsiteX2" fmla="*/ 3776726 w 3776726"/>
              <a:gd name="connsiteY2" fmla="*/ 306846 h 306846"/>
              <a:gd name="connsiteX3" fmla="*/ 0 w 3776726"/>
              <a:gd name="connsiteY3" fmla="*/ 306846 h 306846"/>
              <a:gd name="connsiteX4" fmla="*/ 0 w 3776726"/>
              <a:gd name="connsiteY4" fmla="*/ 0 h 3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26" h="306846">
                <a:moveTo>
                  <a:pt x="0" y="0"/>
                </a:moveTo>
                <a:lnTo>
                  <a:pt x="3776726" y="0"/>
                </a:lnTo>
                <a:lnTo>
                  <a:pt x="3776726" y="306846"/>
                </a:lnTo>
                <a:lnTo>
                  <a:pt x="0" y="30684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Verdana"/>
                <a:ea typeface="Verdana"/>
              </a:rPr>
              <a:t>RIPH</a:t>
            </a:r>
          </a:p>
        </p:txBody>
      </p:sp>
      <p:sp>
        <p:nvSpPr>
          <p:cNvPr id="11" name="Forme libre 10"/>
          <p:cNvSpPr/>
          <p:nvPr/>
        </p:nvSpPr>
        <p:spPr>
          <a:xfrm>
            <a:off x="2188972" y="3872410"/>
            <a:ext cx="7553452" cy="1025937"/>
          </a:xfrm>
          <a:custGeom>
            <a:avLst/>
            <a:gdLst>
              <a:gd name="connsiteX0" fmla="*/ 0 w 7553452"/>
              <a:gd name="connsiteY0" fmla="*/ 359313 h 1025935"/>
              <a:gd name="connsiteX1" fmla="*/ 3648484 w 7553452"/>
              <a:gd name="connsiteY1" fmla="*/ 359313 h 1025935"/>
              <a:gd name="connsiteX2" fmla="*/ 3648484 w 7553452"/>
              <a:gd name="connsiteY2" fmla="*/ 256484 h 1025935"/>
              <a:gd name="connsiteX3" fmla="*/ 3520242 w 7553452"/>
              <a:gd name="connsiteY3" fmla="*/ 256484 h 1025935"/>
              <a:gd name="connsiteX4" fmla="*/ 3776726 w 7553452"/>
              <a:gd name="connsiteY4" fmla="*/ 0 h 1025935"/>
              <a:gd name="connsiteX5" fmla="*/ 4033210 w 7553452"/>
              <a:gd name="connsiteY5" fmla="*/ 256484 h 1025935"/>
              <a:gd name="connsiteX6" fmla="*/ 3904968 w 7553452"/>
              <a:gd name="connsiteY6" fmla="*/ 256484 h 1025935"/>
              <a:gd name="connsiteX7" fmla="*/ 3904968 w 7553452"/>
              <a:gd name="connsiteY7" fmla="*/ 359313 h 1025935"/>
              <a:gd name="connsiteX8" fmla="*/ 7553452 w 7553452"/>
              <a:gd name="connsiteY8" fmla="*/ 359313 h 1025935"/>
              <a:gd name="connsiteX9" fmla="*/ 7553452 w 7553452"/>
              <a:gd name="connsiteY9" fmla="*/ 1025935 h 1025935"/>
              <a:gd name="connsiteX10" fmla="*/ 0 w 7553452"/>
              <a:gd name="connsiteY10" fmla="*/ 1025935 h 1025935"/>
              <a:gd name="connsiteX11" fmla="*/ 0 w 7553452"/>
              <a:gd name="connsiteY11" fmla="*/ 359313 h 10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53452" h="1025935">
                <a:moveTo>
                  <a:pt x="7553452" y="666622"/>
                </a:moveTo>
                <a:lnTo>
                  <a:pt x="3904968" y="666622"/>
                </a:lnTo>
                <a:lnTo>
                  <a:pt x="3904968" y="769451"/>
                </a:lnTo>
                <a:lnTo>
                  <a:pt x="4033210" y="769451"/>
                </a:lnTo>
                <a:lnTo>
                  <a:pt x="3776726" y="1025934"/>
                </a:lnTo>
                <a:lnTo>
                  <a:pt x="3520242" y="769451"/>
                </a:lnTo>
                <a:lnTo>
                  <a:pt x="3648484" y="769451"/>
                </a:lnTo>
                <a:lnTo>
                  <a:pt x="3648484" y="666622"/>
                </a:lnTo>
                <a:lnTo>
                  <a:pt x="0" y="666622"/>
                </a:lnTo>
                <a:lnTo>
                  <a:pt x="0" y="1"/>
                </a:lnTo>
                <a:lnTo>
                  <a:pt x="7553452" y="1"/>
                </a:lnTo>
                <a:lnTo>
                  <a:pt x="7553452" y="6666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5" rIns="85344" bIns="751177" numCol="1" spcCol="1270" anchor="ctr" anchorCtr="0">
            <a:noAutofit/>
          </a:bodyPr>
          <a:lstStyle/>
          <a:p>
            <a:pPr lvl="0" algn="ctr" defTabSz="533400">
              <a:lnSpc>
                <a:spcPct val="90000"/>
              </a:lnSpc>
              <a:spcBef>
                <a:spcPct val="0"/>
              </a:spcBef>
              <a:spcAft>
                <a:spcPct val="35000"/>
              </a:spcAft>
            </a:pPr>
            <a:r>
              <a:rPr lang="fr-FR" sz="1200" b="1" kern="1200">
                <a:latin typeface="Verdana"/>
                <a:ea typeface="Verdana"/>
              </a:rPr>
              <a:t>Questionnaire : Données de santé ?</a:t>
            </a:r>
          </a:p>
        </p:txBody>
      </p:sp>
      <p:sp>
        <p:nvSpPr>
          <p:cNvPr id="12" name="Forme libre 11"/>
          <p:cNvSpPr/>
          <p:nvPr/>
        </p:nvSpPr>
        <p:spPr>
          <a:xfrm>
            <a:off x="2189980" y="4232514"/>
            <a:ext cx="6151932" cy="306754"/>
          </a:xfrm>
          <a:custGeom>
            <a:avLst/>
            <a:gdLst>
              <a:gd name="connsiteX0" fmla="*/ 0 w 6151932"/>
              <a:gd name="connsiteY0" fmla="*/ 0 h 306754"/>
              <a:gd name="connsiteX1" fmla="*/ 6151932 w 6151932"/>
              <a:gd name="connsiteY1" fmla="*/ 0 h 306754"/>
              <a:gd name="connsiteX2" fmla="*/ 6151932 w 6151932"/>
              <a:gd name="connsiteY2" fmla="*/ 306754 h 306754"/>
              <a:gd name="connsiteX3" fmla="*/ 0 w 6151932"/>
              <a:gd name="connsiteY3" fmla="*/ 306754 h 306754"/>
              <a:gd name="connsiteX4" fmla="*/ 0 w 6151932"/>
              <a:gd name="connsiteY4" fmla="*/ 0 h 3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1932" h="306754">
                <a:moveTo>
                  <a:pt x="0" y="0"/>
                </a:moveTo>
                <a:lnTo>
                  <a:pt x="6151932" y="0"/>
                </a:lnTo>
                <a:lnTo>
                  <a:pt x="6151932" y="306754"/>
                </a:lnTo>
                <a:lnTo>
                  <a:pt x="0" y="30675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Aptos"/>
              </a:rPr>
              <a:t>                 </a:t>
            </a:r>
            <a:r>
              <a:rPr lang="fr-FR" sz="1800" kern="1200">
                <a:latin typeface="Verdana"/>
                <a:ea typeface="Verdana"/>
              </a:rPr>
              <a:t>       Oui</a:t>
            </a:r>
          </a:p>
        </p:txBody>
      </p:sp>
      <p:sp>
        <p:nvSpPr>
          <p:cNvPr id="13" name="Forme libre 12"/>
          <p:cNvSpPr/>
          <p:nvPr/>
        </p:nvSpPr>
        <p:spPr>
          <a:xfrm>
            <a:off x="8341912" y="4232514"/>
            <a:ext cx="1399503" cy="306754"/>
          </a:xfrm>
          <a:custGeom>
            <a:avLst/>
            <a:gdLst>
              <a:gd name="connsiteX0" fmla="*/ 0 w 1399503"/>
              <a:gd name="connsiteY0" fmla="*/ 0 h 306754"/>
              <a:gd name="connsiteX1" fmla="*/ 1399503 w 1399503"/>
              <a:gd name="connsiteY1" fmla="*/ 0 h 306754"/>
              <a:gd name="connsiteX2" fmla="*/ 1399503 w 1399503"/>
              <a:gd name="connsiteY2" fmla="*/ 306754 h 306754"/>
              <a:gd name="connsiteX3" fmla="*/ 0 w 1399503"/>
              <a:gd name="connsiteY3" fmla="*/ 306754 h 306754"/>
              <a:gd name="connsiteX4" fmla="*/ 0 w 1399503"/>
              <a:gd name="connsiteY4" fmla="*/ 0 h 3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03" h="306754">
                <a:moveTo>
                  <a:pt x="0" y="0"/>
                </a:moveTo>
                <a:lnTo>
                  <a:pt x="1399503" y="0"/>
                </a:lnTo>
                <a:lnTo>
                  <a:pt x="1399503" y="306754"/>
                </a:lnTo>
                <a:lnTo>
                  <a:pt x="0" y="30675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Verdana"/>
                <a:ea typeface="Verdana"/>
              </a:rPr>
              <a:t>Non</a:t>
            </a:r>
          </a:p>
        </p:txBody>
      </p:sp>
      <p:sp>
        <p:nvSpPr>
          <p:cNvPr id="14" name="Forme libre 13"/>
          <p:cNvSpPr/>
          <p:nvPr/>
        </p:nvSpPr>
        <p:spPr>
          <a:xfrm>
            <a:off x="2188972" y="2856480"/>
            <a:ext cx="7553452" cy="1025937"/>
          </a:xfrm>
          <a:custGeom>
            <a:avLst/>
            <a:gdLst>
              <a:gd name="connsiteX0" fmla="*/ 0 w 7553452"/>
              <a:gd name="connsiteY0" fmla="*/ 359313 h 1025935"/>
              <a:gd name="connsiteX1" fmla="*/ 3648484 w 7553452"/>
              <a:gd name="connsiteY1" fmla="*/ 359313 h 1025935"/>
              <a:gd name="connsiteX2" fmla="*/ 3648484 w 7553452"/>
              <a:gd name="connsiteY2" fmla="*/ 256484 h 1025935"/>
              <a:gd name="connsiteX3" fmla="*/ 3520242 w 7553452"/>
              <a:gd name="connsiteY3" fmla="*/ 256484 h 1025935"/>
              <a:gd name="connsiteX4" fmla="*/ 3776726 w 7553452"/>
              <a:gd name="connsiteY4" fmla="*/ 0 h 1025935"/>
              <a:gd name="connsiteX5" fmla="*/ 4033210 w 7553452"/>
              <a:gd name="connsiteY5" fmla="*/ 256484 h 1025935"/>
              <a:gd name="connsiteX6" fmla="*/ 3904968 w 7553452"/>
              <a:gd name="connsiteY6" fmla="*/ 256484 h 1025935"/>
              <a:gd name="connsiteX7" fmla="*/ 3904968 w 7553452"/>
              <a:gd name="connsiteY7" fmla="*/ 359313 h 1025935"/>
              <a:gd name="connsiteX8" fmla="*/ 7553452 w 7553452"/>
              <a:gd name="connsiteY8" fmla="*/ 359313 h 1025935"/>
              <a:gd name="connsiteX9" fmla="*/ 7553452 w 7553452"/>
              <a:gd name="connsiteY9" fmla="*/ 1025935 h 1025935"/>
              <a:gd name="connsiteX10" fmla="*/ 0 w 7553452"/>
              <a:gd name="connsiteY10" fmla="*/ 1025935 h 1025935"/>
              <a:gd name="connsiteX11" fmla="*/ 0 w 7553452"/>
              <a:gd name="connsiteY11" fmla="*/ 359313 h 10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53452" h="1025935">
                <a:moveTo>
                  <a:pt x="7553452" y="666622"/>
                </a:moveTo>
                <a:lnTo>
                  <a:pt x="3904968" y="666622"/>
                </a:lnTo>
                <a:lnTo>
                  <a:pt x="3904968" y="769451"/>
                </a:lnTo>
                <a:lnTo>
                  <a:pt x="4033210" y="769451"/>
                </a:lnTo>
                <a:lnTo>
                  <a:pt x="3776726" y="1025934"/>
                </a:lnTo>
                <a:lnTo>
                  <a:pt x="3520242" y="769451"/>
                </a:lnTo>
                <a:lnTo>
                  <a:pt x="3648484" y="769451"/>
                </a:lnTo>
                <a:lnTo>
                  <a:pt x="3648484" y="666622"/>
                </a:lnTo>
                <a:lnTo>
                  <a:pt x="0" y="666622"/>
                </a:lnTo>
                <a:lnTo>
                  <a:pt x="0" y="1"/>
                </a:lnTo>
                <a:lnTo>
                  <a:pt x="7553452" y="1"/>
                </a:lnTo>
                <a:lnTo>
                  <a:pt x="7553452" y="6666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5" rIns="85344" bIns="751177" numCol="1" spcCol="1270" anchor="ctr" anchorCtr="0">
            <a:noAutofit/>
          </a:bodyPr>
          <a:lstStyle/>
          <a:p>
            <a:pPr lvl="0" algn="ctr" defTabSz="533400">
              <a:lnSpc>
                <a:spcPct val="90000"/>
              </a:lnSpc>
              <a:spcBef>
                <a:spcPct val="0"/>
              </a:spcBef>
              <a:spcAft>
                <a:spcPct val="35000"/>
              </a:spcAft>
            </a:pPr>
            <a:r>
              <a:rPr lang="fr-FR" sz="1200" b="1" kern="1200">
                <a:latin typeface="Verdana"/>
                <a:ea typeface="Verdana"/>
              </a:rPr>
              <a:t>Pré-questionnaire : Données personnelles ?</a:t>
            </a:r>
          </a:p>
        </p:txBody>
      </p:sp>
      <p:sp>
        <p:nvSpPr>
          <p:cNvPr id="15" name="Forme libre 14"/>
          <p:cNvSpPr/>
          <p:nvPr/>
        </p:nvSpPr>
        <p:spPr>
          <a:xfrm>
            <a:off x="2189526" y="3216584"/>
            <a:ext cx="6176640" cy="306754"/>
          </a:xfrm>
          <a:custGeom>
            <a:avLst/>
            <a:gdLst>
              <a:gd name="connsiteX0" fmla="*/ 0 w 6176640"/>
              <a:gd name="connsiteY0" fmla="*/ 0 h 306754"/>
              <a:gd name="connsiteX1" fmla="*/ 6176640 w 6176640"/>
              <a:gd name="connsiteY1" fmla="*/ 0 h 306754"/>
              <a:gd name="connsiteX2" fmla="*/ 6176640 w 6176640"/>
              <a:gd name="connsiteY2" fmla="*/ 306754 h 306754"/>
              <a:gd name="connsiteX3" fmla="*/ 0 w 6176640"/>
              <a:gd name="connsiteY3" fmla="*/ 306754 h 306754"/>
              <a:gd name="connsiteX4" fmla="*/ 0 w 6176640"/>
              <a:gd name="connsiteY4" fmla="*/ 0 h 3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6640" h="306754">
                <a:moveTo>
                  <a:pt x="0" y="0"/>
                </a:moveTo>
                <a:lnTo>
                  <a:pt x="6176640" y="0"/>
                </a:lnTo>
                <a:lnTo>
                  <a:pt x="6176640" y="306754"/>
                </a:lnTo>
                <a:lnTo>
                  <a:pt x="0" y="30675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Aptos"/>
              </a:rPr>
              <a:t>                      </a:t>
            </a:r>
            <a:r>
              <a:rPr lang="fr-FR" sz="1800" kern="1200">
                <a:latin typeface="Verdana"/>
                <a:ea typeface="Verdana"/>
              </a:rPr>
              <a:t>  Oui</a:t>
            </a:r>
          </a:p>
        </p:txBody>
      </p:sp>
      <p:sp>
        <p:nvSpPr>
          <p:cNvPr id="16" name="Forme libre 15"/>
          <p:cNvSpPr/>
          <p:nvPr/>
        </p:nvSpPr>
        <p:spPr>
          <a:xfrm>
            <a:off x="8366167" y="3216584"/>
            <a:ext cx="1375701" cy="306754"/>
          </a:xfrm>
          <a:custGeom>
            <a:avLst/>
            <a:gdLst>
              <a:gd name="connsiteX0" fmla="*/ 0 w 1375701"/>
              <a:gd name="connsiteY0" fmla="*/ 0 h 306754"/>
              <a:gd name="connsiteX1" fmla="*/ 1375701 w 1375701"/>
              <a:gd name="connsiteY1" fmla="*/ 0 h 306754"/>
              <a:gd name="connsiteX2" fmla="*/ 1375701 w 1375701"/>
              <a:gd name="connsiteY2" fmla="*/ 306754 h 306754"/>
              <a:gd name="connsiteX3" fmla="*/ 0 w 1375701"/>
              <a:gd name="connsiteY3" fmla="*/ 306754 h 306754"/>
              <a:gd name="connsiteX4" fmla="*/ 0 w 1375701"/>
              <a:gd name="connsiteY4" fmla="*/ 0 h 3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701" h="306754">
                <a:moveTo>
                  <a:pt x="0" y="0"/>
                </a:moveTo>
                <a:lnTo>
                  <a:pt x="1375701" y="0"/>
                </a:lnTo>
                <a:lnTo>
                  <a:pt x="1375701" y="306754"/>
                </a:lnTo>
                <a:lnTo>
                  <a:pt x="0" y="30675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Verdana"/>
                <a:ea typeface="Verdana"/>
              </a:rPr>
              <a:t>Non</a:t>
            </a:r>
          </a:p>
        </p:txBody>
      </p:sp>
      <p:sp>
        <p:nvSpPr>
          <p:cNvPr id="5" name="Flèche droite 4"/>
          <p:cNvSpPr/>
          <p:nvPr/>
        </p:nvSpPr>
        <p:spPr>
          <a:xfrm>
            <a:off x="9795764" y="4366995"/>
            <a:ext cx="2550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6" name="ZoneTexte 5"/>
          <p:cNvSpPr txBox="1"/>
          <p:nvPr/>
        </p:nvSpPr>
        <p:spPr>
          <a:xfrm>
            <a:off x="10171176" y="4063560"/>
            <a:ext cx="174498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a:latin typeface="Verdana"/>
                <a:ea typeface="Verdana"/>
              </a:rPr>
              <a:t>Fiche de registre de traitement à remplir /Contacter DPO</a:t>
            </a:r>
          </a:p>
        </p:txBody>
      </p:sp>
      <p:grpSp>
        <p:nvGrpSpPr>
          <p:cNvPr id="23" name="Groupe 22"/>
          <p:cNvGrpSpPr/>
          <p:nvPr/>
        </p:nvGrpSpPr>
        <p:grpSpPr>
          <a:xfrm>
            <a:off x="2197354" y="5854206"/>
            <a:ext cx="7562596" cy="669889"/>
            <a:chOff x="2250694" y="6086643"/>
            <a:chExt cx="7562596" cy="669889"/>
          </a:xfrm>
        </p:grpSpPr>
        <p:sp>
          <p:nvSpPr>
            <p:cNvPr id="22" name="Forme libre 21"/>
            <p:cNvSpPr/>
            <p:nvPr/>
          </p:nvSpPr>
          <p:spPr>
            <a:xfrm>
              <a:off x="2250694" y="6086643"/>
              <a:ext cx="7553452" cy="667058"/>
            </a:xfrm>
            <a:custGeom>
              <a:avLst/>
              <a:gdLst>
                <a:gd name="connsiteX0" fmla="*/ 0 w 7553452"/>
                <a:gd name="connsiteY0" fmla="*/ 0 h 667058"/>
                <a:gd name="connsiteX1" fmla="*/ 7553452 w 7553452"/>
                <a:gd name="connsiteY1" fmla="*/ 0 h 667058"/>
                <a:gd name="connsiteX2" fmla="*/ 7553452 w 7553452"/>
                <a:gd name="connsiteY2" fmla="*/ 667058 h 667058"/>
                <a:gd name="connsiteX3" fmla="*/ 0 w 7553452"/>
                <a:gd name="connsiteY3" fmla="*/ 667058 h 667058"/>
                <a:gd name="connsiteX4" fmla="*/ 0 w 7553452"/>
                <a:gd name="connsiteY4" fmla="*/ 0 h 66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452" h="667058">
                  <a:moveTo>
                    <a:pt x="0" y="0"/>
                  </a:moveTo>
                  <a:lnTo>
                    <a:pt x="7553452" y="0"/>
                  </a:lnTo>
                  <a:lnTo>
                    <a:pt x="7553452" y="667058"/>
                  </a:lnTo>
                  <a:lnTo>
                    <a:pt x="0" y="6670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92191" numCol="1" spcCol="1270" anchor="ctr" anchorCtr="0">
              <a:noAutofit/>
            </a:bodyPr>
            <a:lstStyle/>
            <a:p>
              <a:pPr lvl="0" algn="ctr" defTabSz="533400">
                <a:lnSpc>
                  <a:spcPct val="90000"/>
                </a:lnSpc>
                <a:spcBef>
                  <a:spcPct val="0"/>
                </a:spcBef>
                <a:spcAft>
                  <a:spcPct val="35000"/>
                </a:spcAft>
              </a:pPr>
              <a:r>
                <a:rPr lang="fr-FR" sz="1200" b="1" kern="1200">
                  <a:latin typeface="Verdana"/>
                  <a:ea typeface="Verdana"/>
                </a:rPr>
                <a:t>Questionnaire : Conformité à la méthodologie de référence MR004 ?</a:t>
              </a:r>
            </a:p>
          </p:txBody>
        </p:sp>
        <p:sp>
          <p:nvSpPr>
            <p:cNvPr id="20" name="Forme libre 19"/>
            <p:cNvSpPr/>
            <p:nvPr/>
          </p:nvSpPr>
          <p:spPr>
            <a:xfrm>
              <a:off x="8395252" y="6449607"/>
              <a:ext cx="1418038" cy="306846"/>
            </a:xfrm>
            <a:custGeom>
              <a:avLst/>
              <a:gdLst>
                <a:gd name="connsiteX0" fmla="*/ 0 w 3776726"/>
                <a:gd name="connsiteY0" fmla="*/ 0 h 306846"/>
                <a:gd name="connsiteX1" fmla="*/ 3776726 w 3776726"/>
                <a:gd name="connsiteY1" fmla="*/ 0 h 306846"/>
                <a:gd name="connsiteX2" fmla="*/ 3776726 w 3776726"/>
                <a:gd name="connsiteY2" fmla="*/ 306846 h 306846"/>
                <a:gd name="connsiteX3" fmla="*/ 0 w 3776726"/>
                <a:gd name="connsiteY3" fmla="*/ 306846 h 306846"/>
                <a:gd name="connsiteX4" fmla="*/ 0 w 3776726"/>
                <a:gd name="connsiteY4" fmla="*/ 0 h 3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26" h="306846">
                  <a:moveTo>
                    <a:pt x="0" y="0"/>
                  </a:moveTo>
                  <a:lnTo>
                    <a:pt x="3776726" y="0"/>
                  </a:lnTo>
                  <a:lnTo>
                    <a:pt x="3776726" y="306846"/>
                  </a:lnTo>
                  <a:lnTo>
                    <a:pt x="0" y="30684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kern="1200">
                  <a:latin typeface="Verdana"/>
                  <a:ea typeface="Verdana"/>
                </a:rPr>
                <a:t>Non</a:t>
              </a:r>
            </a:p>
          </p:txBody>
        </p:sp>
        <p:sp>
          <p:nvSpPr>
            <p:cNvPr id="21" name="Forme libre 20"/>
            <p:cNvSpPr/>
            <p:nvPr/>
          </p:nvSpPr>
          <p:spPr>
            <a:xfrm>
              <a:off x="2259838" y="6449686"/>
              <a:ext cx="6135414" cy="306846"/>
            </a:xfrm>
            <a:custGeom>
              <a:avLst/>
              <a:gdLst>
                <a:gd name="connsiteX0" fmla="*/ 0 w 3776726"/>
                <a:gd name="connsiteY0" fmla="*/ 0 h 306846"/>
                <a:gd name="connsiteX1" fmla="*/ 3776726 w 3776726"/>
                <a:gd name="connsiteY1" fmla="*/ 0 h 306846"/>
                <a:gd name="connsiteX2" fmla="*/ 3776726 w 3776726"/>
                <a:gd name="connsiteY2" fmla="*/ 306846 h 306846"/>
                <a:gd name="connsiteX3" fmla="*/ 0 w 3776726"/>
                <a:gd name="connsiteY3" fmla="*/ 306846 h 306846"/>
                <a:gd name="connsiteX4" fmla="*/ 0 w 3776726"/>
                <a:gd name="connsiteY4" fmla="*/ 0 h 30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26" h="306846">
                  <a:moveTo>
                    <a:pt x="0" y="0"/>
                  </a:moveTo>
                  <a:lnTo>
                    <a:pt x="3776726" y="0"/>
                  </a:lnTo>
                  <a:lnTo>
                    <a:pt x="3776726" y="306846"/>
                  </a:lnTo>
                  <a:lnTo>
                    <a:pt x="0" y="30684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ctr" defTabSz="800100">
                <a:lnSpc>
                  <a:spcPct val="90000"/>
                </a:lnSpc>
                <a:spcBef>
                  <a:spcPct val="0"/>
                </a:spcBef>
                <a:spcAft>
                  <a:spcPct val="35000"/>
                </a:spcAft>
              </a:pPr>
              <a:r>
                <a:rPr lang="fr-FR">
                  <a:latin typeface="Verdana"/>
                  <a:ea typeface="Verdana"/>
                </a:rPr>
                <a:t>                  </a:t>
              </a:r>
              <a:r>
                <a:rPr lang="fr-FR" sz="1800" kern="1200">
                  <a:latin typeface="Verdana"/>
                  <a:ea typeface="Verdana"/>
                </a:rPr>
                <a:t>Oui</a:t>
              </a:r>
            </a:p>
          </p:txBody>
        </p:sp>
      </p:grpSp>
      <p:sp>
        <p:nvSpPr>
          <p:cNvPr id="24" name="Flèche vers le bas 23"/>
          <p:cNvSpPr/>
          <p:nvPr/>
        </p:nvSpPr>
        <p:spPr>
          <a:xfrm>
            <a:off x="5725668" y="5542057"/>
            <a:ext cx="502920" cy="312149"/>
          </a:xfrm>
          <a:prstGeom prst="downArrow">
            <a:avLst>
              <a:gd name="adj1" fmla="val 50000"/>
              <a:gd name="adj2" fmla="val 675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25" name="ZoneTexte 24"/>
          <p:cNvSpPr txBox="1"/>
          <p:nvPr/>
        </p:nvSpPr>
        <p:spPr>
          <a:xfrm>
            <a:off x="10171176" y="4948499"/>
            <a:ext cx="174498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a:latin typeface="Verdana"/>
                <a:ea typeface="Verdana"/>
              </a:rPr>
              <a:t>Avis CPP obligatoire Fiche de registre de traitement à remplir /Contacter DPO </a:t>
            </a:r>
          </a:p>
        </p:txBody>
      </p:sp>
      <p:sp>
        <p:nvSpPr>
          <p:cNvPr id="26" name="Flèche droite 25"/>
          <p:cNvSpPr/>
          <p:nvPr/>
        </p:nvSpPr>
        <p:spPr>
          <a:xfrm>
            <a:off x="9801860" y="5360643"/>
            <a:ext cx="2550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27" name="ZoneTexte 26"/>
          <p:cNvSpPr txBox="1"/>
          <p:nvPr/>
        </p:nvSpPr>
        <p:spPr>
          <a:xfrm>
            <a:off x="10171176" y="5937031"/>
            <a:ext cx="174498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a:latin typeface="Verdana"/>
                <a:ea typeface="Verdana"/>
              </a:rPr>
              <a:t>Fiche de registre de traitement à remplir /Contacter DPO</a:t>
            </a:r>
          </a:p>
        </p:txBody>
      </p:sp>
      <p:sp>
        <p:nvSpPr>
          <p:cNvPr id="28" name="Flèche droite 27"/>
          <p:cNvSpPr/>
          <p:nvPr/>
        </p:nvSpPr>
        <p:spPr>
          <a:xfrm>
            <a:off x="9838055" y="6308572"/>
            <a:ext cx="2550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29" name="Flèche droite 28"/>
          <p:cNvSpPr/>
          <p:nvPr/>
        </p:nvSpPr>
        <p:spPr>
          <a:xfrm rot="10800000">
            <a:off x="1903472" y="6308571"/>
            <a:ext cx="284735" cy="13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30" name="ZoneTexte 29"/>
          <p:cNvSpPr txBox="1"/>
          <p:nvPr/>
        </p:nvSpPr>
        <p:spPr>
          <a:xfrm>
            <a:off x="74211" y="4629547"/>
            <a:ext cx="1820118" cy="193899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fr-FR" sz="1200" b="1">
                <a:latin typeface="Verdana"/>
                <a:ea typeface="Verdana"/>
              </a:rPr>
              <a:t>Fiche de registre de traitement à remplir + attestation mesures sécurité / Validation cellule méthodologique de thèse/ envoi DPO pour vérification</a:t>
            </a:r>
          </a:p>
        </p:txBody>
      </p:sp>
    </p:spTree>
    <p:extLst>
      <p:ext uri="{BB962C8B-B14F-4D97-AF65-F5344CB8AC3E}">
        <p14:creationId xmlns:p14="http://schemas.microsoft.com/office/powerpoint/2010/main" val="370605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331" y="3253902"/>
            <a:ext cx="10363200" cy="1362075"/>
          </a:xfrm>
        </p:spPr>
        <p:txBody>
          <a:bodyPr>
            <a:normAutofit/>
          </a:bodyPr>
          <a:lstStyle/>
          <a:p>
            <a:pPr>
              <a:defRPr/>
            </a:pPr>
            <a:r>
              <a:rPr lang="fr-FR" sz="3200">
                <a:solidFill>
                  <a:srgbClr val="002060"/>
                </a:solidFill>
                <a:latin typeface="Verdana"/>
                <a:ea typeface="Verdana"/>
              </a:rPr>
              <a:t>CONCLUSION</a:t>
            </a:r>
          </a:p>
        </p:txBody>
      </p:sp>
      <p:sp>
        <p:nvSpPr>
          <p:cNvPr id="3" name="ZoneTexte 2">
            <a:extLst>
              <a:ext uri="{FF2B5EF4-FFF2-40B4-BE49-F238E27FC236}">
                <a16:creationId xmlns:a16="http://schemas.microsoft.com/office/drawing/2014/main" id="{A9614876-A41E-9083-00C3-BE80454D1ADA}"/>
              </a:ext>
            </a:extLst>
          </p:cNvPr>
          <p:cNvSpPr txBox="1"/>
          <p:nvPr/>
        </p:nvSpPr>
        <p:spPr>
          <a:xfrm>
            <a:off x="11592531" y="6380512"/>
            <a:ext cx="437544" cy="369332"/>
          </a:xfrm>
          <a:prstGeom prst="rect">
            <a:avLst/>
          </a:prstGeom>
          <a:noFill/>
        </p:spPr>
        <p:txBody>
          <a:bodyPr wrap="square" rtlCol="0">
            <a:spAutoFit/>
          </a:bodyPr>
          <a:lstStyle/>
          <a:p>
            <a:r>
              <a:rPr lang="fr-FR"/>
              <a:t>29</a:t>
            </a:r>
          </a:p>
        </p:txBody>
      </p:sp>
      <p:pic>
        <p:nvPicPr>
          <p:cNvPr id="5" name="Image 4">
            <a:extLst>
              <a:ext uri="{FF2B5EF4-FFF2-40B4-BE49-F238E27FC236}">
                <a16:creationId xmlns:a16="http://schemas.microsoft.com/office/drawing/2014/main" id="{D144C7B1-6D33-54D9-914C-0C58AD5F789D}"/>
              </a:ext>
            </a:extLst>
          </p:cNvPr>
          <p:cNvPicPr>
            <a:picLocks noChangeAspect="1"/>
          </p:cNvPicPr>
          <p:nvPr/>
        </p:nvPicPr>
        <p:blipFill rotWithShape="1">
          <a:blip r:embed="rId3">
            <a:extLst>
              <a:ext uri="{28A0092B-C50C-407E-A947-70E740481C1C}">
                <a14:useLocalDpi xmlns:a14="http://schemas.microsoft.com/office/drawing/2010/main" val="0"/>
              </a:ext>
            </a:extLst>
          </a:blip>
          <a:srcRect l="11600" t="21945" r="10849" b="30417"/>
          <a:stretch/>
        </p:blipFill>
        <p:spPr>
          <a:xfrm>
            <a:off x="7048501" y="5132834"/>
            <a:ext cx="2600324" cy="1725166"/>
          </a:xfrm>
          <a:prstGeom prst="rect">
            <a:avLst/>
          </a:prstGeom>
        </p:spPr>
      </p:pic>
    </p:spTree>
    <p:extLst>
      <p:ext uri="{BB962C8B-B14F-4D97-AF65-F5344CB8AC3E}">
        <p14:creationId xmlns:p14="http://schemas.microsoft.com/office/powerpoint/2010/main" val="268863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13792"/>
            <a:ext cx="10972800" cy="1143000"/>
          </a:xfrm>
        </p:spPr>
        <p:txBody>
          <a:bodyPr>
            <a:normAutofit/>
          </a:bodyPr>
          <a:lstStyle/>
          <a:p>
            <a:pPr>
              <a:defRPr/>
            </a:pPr>
            <a:r>
              <a:rPr lang="fr-FR" sz="3200" b="1" cap="all">
                <a:solidFill>
                  <a:srgbClr val="002060"/>
                </a:solidFill>
                <a:latin typeface="Verdana"/>
                <a:ea typeface="Verdana"/>
              </a:rPr>
              <a:t>SOMMAIRE</a:t>
            </a:r>
            <a:endParaRPr lang="fr-FR" sz="3600" b="1" cap="all">
              <a:solidFill>
                <a:srgbClr val="002060"/>
              </a:solidFill>
              <a:latin typeface="Verdana"/>
              <a:ea typeface="Verdana"/>
            </a:endParaRPr>
          </a:p>
        </p:txBody>
      </p:sp>
      <p:sp>
        <p:nvSpPr>
          <p:cNvPr id="16387" name="Espace réservé du contenu 2"/>
          <p:cNvSpPr>
            <a:spLocks noGrp="1"/>
          </p:cNvSpPr>
          <p:nvPr>
            <p:ph idx="1"/>
          </p:nvPr>
        </p:nvSpPr>
        <p:spPr>
          <a:xfrm>
            <a:off x="1295398" y="1766342"/>
            <a:ext cx="10086977" cy="4310608"/>
          </a:xfrm>
        </p:spPr>
        <p:txBody>
          <a:bodyPr vert="horz" lIns="91440" tIns="45720" rIns="91440" bIns="45720" rtlCol="0" anchor="t">
            <a:normAutofit/>
          </a:bodyPr>
          <a:lstStyle/>
          <a:p>
            <a:pPr>
              <a:defRPr/>
            </a:pPr>
            <a:endParaRPr lang="fr-FR">
              <a:solidFill>
                <a:schemeClr val="bg2">
                  <a:lumMod val="25000"/>
                </a:schemeClr>
              </a:solidFill>
              <a:latin typeface="Verdana"/>
              <a:ea typeface="Verdana"/>
            </a:endParaRPr>
          </a:p>
          <a:p>
            <a:pPr>
              <a:defRPr/>
            </a:pPr>
            <a:r>
              <a:rPr lang="fr-FR" sz="2400">
                <a:solidFill>
                  <a:srgbClr val="0070C0"/>
                </a:solidFill>
                <a:latin typeface="Verdana"/>
                <a:ea typeface="Verdana"/>
              </a:rPr>
              <a:t>Introduction</a:t>
            </a:r>
          </a:p>
          <a:p>
            <a:pPr>
              <a:defRPr/>
            </a:pPr>
            <a:r>
              <a:rPr lang="fr-FR" sz="2400">
                <a:solidFill>
                  <a:schemeClr val="accent2">
                    <a:lumMod val="75000"/>
                  </a:schemeClr>
                </a:solidFill>
                <a:latin typeface="Verdana"/>
                <a:ea typeface="Verdana"/>
              </a:rPr>
              <a:t>Fondamentaux du RGPD</a:t>
            </a:r>
          </a:p>
          <a:p>
            <a:pPr>
              <a:defRPr/>
            </a:pPr>
            <a:r>
              <a:rPr lang="fr-FR" sz="2400">
                <a:solidFill>
                  <a:schemeClr val="accent4">
                    <a:lumMod val="75000"/>
                  </a:schemeClr>
                </a:solidFill>
                <a:latin typeface="Verdana"/>
                <a:ea typeface="Verdana"/>
                <a:cs typeface="+mj-cs"/>
              </a:rPr>
              <a:t>Application du RGPD au circuit de la thèse</a:t>
            </a:r>
          </a:p>
          <a:p>
            <a:pPr>
              <a:defRPr/>
            </a:pPr>
            <a:r>
              <a:rPr lang="fr-FR" sz="2400">
                <a:solidFill>
                  <a:srgbClr val="002060"/>
                </a:solidFill>
                <a:latin typeface="Verdana"/>
                <a:ea typeface="Verdana"/>
              </a:rPr>
              <a:t>Conclusion</a:t>
            </a:r>
          </a:p>
          <a:p>
            <a:pPr>
              <a:defRPr/>
            </a:pPr>
            <a:endParaRPr lang="fr-FR">
              <a:solidFill>
                <a:schemeClr val="accent4">
                  <a:lumMod val="75000"/>
                </a:schemeClr>
              </a:solidFill>
              <a:latin typeface="Verdana"/>
              <a:ea typeface="Verdana"/>
              <a:cs typeface="+mj-cs"/>
            </a:endParaRPr>
          </a:p>
        </p:txBody>
      </p:sp>
      <p:pic>
        <p:nvPicPr>
          <p:cNvPr id="4" name="Image 3">
            <a:extLst>
              <a:ext uri="{FF2B5EF4-FFF2-40B4-BE49-F238E27FC236}">
                <a16:creationId xmlns:a16="http://schemas.microsoft.com/office/drawing/2014/main" id="{1E2B09E4-EBD5-C7A5-C1DF-A4032D9CD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307" y="5626135"/>
            <a:ext cx="1199845" cy="1199845"/>
          </a:xfrm>
          <a:prstGeom prst="rect">
            <a:avLst/>
          </a:prstGeom>
        </p:spPr>
      </p:pic>
      <p:sp>
        <p:nvSpPr>
          <p:cNvPr id="5" name="ZoneTexte 4">
            <a:extLst>
              <a:ext uri="{FF2B5EF4-FFF2-40B4-BE49-F238E27FC236}">
                <a16:creationId xmlns:a16="http://schemas.microsoft.com/office/drawing/2014/main" id="{5147907A-6E88-2BDE-9720-F2DC95DA1D10}"/>
              </a:ext>
            </a:extLst>
          </p:cNvPr>
          <p:cNvSpPr txBox="1"/>
          <p:nvPr/>
        </p:nvSpPr>
        <p:spPr>
          <a:xfrm>
            <a:off x="11592531" y="6380512"/>
            <a:ext cx="361953" cy="369332"/>
          </a:xfrm>
          <a:prstGeom prst="rect">
            <a:avLst/>
          </a:prstGeom>
          <a:noFill/>
        </p:spPr>
        <p:txBody>
          <a:bodyPr wrap="square" rtlCol="0">
            <a:spAutoFit/>
          </a:bodyPr>
          <a:lstStyle/>
          <a:p>
            <a:r>
              <a:rPr lang="fr-FR"/>
              <a:t>3</a:t>
            </a:r>
          </a:p>
        </p:txBody>
      </p:sp>
    </p:spTree>
    <p:extLst>
      <p:ext uri="{BB962C8B-B14F-4D97-AF65-F5344CB8AC3E}">
        <p14:creationId xmlns:p14="http://schemas.microsoft.com/office/powerpoint/2010/main" val="281024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CF702DF-8E9F-60E8-C2A2-8BCF061766F0}"/>
              </a:ext>
            </a:extLst>
          </p:cNvPr>
          <p:cNvSpPr txBox="1"/>
          <p:nvPr/>
        </p:nvSpPr>
        <p:spPr>
          <a:xfrm>
            <a:off x="1685476" y="458493"/>
            <a:ext cx="8821047" cy="830997"/>
          </a:xfrm>
          <a:prstGeom prst="rect">
            <a:avLst/>
          </a:prstGeom>
          <a:noFill/>
        </p:spPr>
        <p:txBody>
          <a:bodyPr wrap="square" rtlCol="0">
            <a:spAutoFit/>
          </a:bodyPr>
          <a:lstStyle/>
          <a:p>
            <a:pPr algn="ctr"/>
            <a:r>
              <a:rPr lang="fr-FR" sz="2400" b="1">
                <a:solidFill>
                  <a:srgbClr val="002060"/>
                </a:solidFill>
                <a:latin typeface="Verdana"/>
                <a:ea typeface="Verdana"/>
              </a:rPr>
              <a:t>Faire de la protection des données un réflexe à chaque étape de la thèse</a:t>
            </a:r>
          </a:p>
        </p:txBody>
      </p:sp>
      <p:grpSp>
        <p:nvGrpSpPr>
          <p:cNvPr id="4" name="Groupe 3">
            <a:extLst>
              <a:ext uri="{FF2B5EF4-FFF2-40B4-BE49-F238E27FC236}">
                <a16:creationId xmlns:a16="http://schemas.microsoft.com/office/drawing/2014/main" id="{8B8D2057-2978-3171-659D-62785758CF2E}"/>
              </a:ext>
            </a:extLst>
          </p:cNvPr>
          <p:cNvGrpSpPr/>
          <p:nvPr/>
        </p:nvGrpSpPr>
        <p:grpSpPr>
          <a:xfrm>
            <a:off x="9413477" y="1711375"/>
            <a:ext cx="2661048" cy="1183793"/>
            <a:chOff x="2381" y="2129102"/>
            <a:chExt cx="2901156" cy="1160462"/>
          </a:xfrm>
          <a:solidFill>
            <a:schemeClr val="accent6"/>
          </a:solidFill>
        </p:grpSpPr>
        <p:sp>
          <p:nvSpPr>
            <p:cNvPr id="5" name="Flèche : chevron 4">
              <a:extLst>
                <a:ext uri="{FF2B5EF4-FFF2-40B4-BE49-F238E27FC236}">
                  <a16:creationId xmlns:a16="http://schemas.microsoft.com/office/drawing/2014/main" id="{26681F90-C074-1F2A-AA20-FAACDF2523FA}"/>
                </a:ext>
              </a:extLst>
            </p:cNvPr>
            <p:cNvSpPr/>
            <p:nvPr/>
          </p:nvSpPr>
          <p:spPr>
            <a:xfrm>
              <a:off x="2381"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lèche : chevron 4">
              <a:extLst>
                <a:ext uri="{FF2B5EF4-FFF2-40B4-BE49-F238E27FC236}">
                  <a16:creationId xmlns:a16="http://schemas.microsoft.com/office/drawing/2014/main" id="{F27537AC-85BB-0804-0B29-D1B5F6C2E919}"/>
                </a:ext>
              </a:extLst>
            </p:cNvPr>
            <p:cNvSpPr txBox="1"/>
            <p:nvPr/>
          </p:nvSpPr>
          <p:spPr>
            <a:xfrm>
              <a:off x="680754" y="2243460"/>
              <a:ext cx="1601961" cy="8916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fr-FR" sz="1600" kern="1200">
                  <a:latin typeface="Verdana"/>
                  <a:ea typeface="Verdana"/>
                </a:rPr>
                <a:t>Dépôt, diffusion et archivage</a:t>
              </a:r>
            </a:p>
          </p:txBody>
        </p:sp>
      </p:grpSp>
      <p:grpSp>
        <p:nvGrpSpPr>
          <p:cNvPr id="10" name="Groupe 9">
            <a:extLst>
              <a:ext uri="{FF2B5EF4-FFF2-40B4-BE49-F238E27FC236}">
                <a16:creationId xmlns:a16="http://schemas.microsoft.com/office/drawing/2014/main" id="{1669C73C-808C-10B7-CB3E-9F7F1ABCAD84}"/>
              </a:ext>
            </a:extLst>
          </p:cNvPr>
          <p:cNvGrpSpPr/>
          <p:nvPr/>
        </p:nvGrpSpPr>
        <p:grpSpPr>
          <a:xfrm>
            <a:off x="96635" y="1675230"/>
            <a:ext cx="2596554" cy="1246001"/>
            <a:chOff x="2381" y="2129102"/>
            <a:chExt cx="2901156" cy="1160462"/>
          </a:xfrm>
        </p:grpSpPr>
        <p:sp>
          <p:nvSpPr>
            <p:cNvPr id="11" name="Flèche : chevron 10">
              <a:extLst>
                <a:ext uri="{FF2B5EF4-FFF2-40B4-BE49-F238E27FC236}">
                  <a16:creationId xmlns:a16="http://schemas.microsoft.com/office/drawing/2014/main" id="{E836DD0B-AA5A-E829-8D45-CACAFDD3FE74}"/>
                </a:ext>
              </a:extLst>
            </p:cNvPr>
            <p:cNvSpPr/>
            <p:nvPr/>
          </p:nvSpPr>
          <p:spPr>
            <a:xfrm>
              <a:off x="2381" y="2129102"/>
              <a:ext cx="2901156" cy="11604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lèche : chevron 4">
              <a:extLst>
                <a:ext uri="{FF2B5EF4-FFF2-40B4-BE49-F238E27FC236}">
                  <a16:creationId xmlns:a16="http://schemas.microsoft.com/office/drawing/2014/main" id="{A8C02C52-7ED1-4E52-6B46-F6D53F181FB5}"/>
                </a:ext>
              </a:extLst>
            </p:cNvPr>
            <p:cNvSpPr txBox="1"/>
            <p:nvPr/>
          </p:nvSpPr>
          <p:spPr>
            <a:xfrm>
              <a:off x="582612" y="2129102"/>
              <a:ext cx="1740694" cy="116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fr-FR" sz="1600" kern="1200">
                  <a:latin typeface="Verdana"/>
                  <a:ea typeface="Verdana"/>
                </a:rPr>
                <a:t>Conception du protocole</a:t>
              </a:r>
            </a:p>
          </p:txBody>
        </p:sp>
      </p:grpSp>
      <p:sp>
        <p:nvSpPr>
          <p:cNvPr id="16" name="ZoneTexte 15">
            <a:extLst>
              <a:ext uri="{FF2B5EF4-FFF2-40B4-BE49-F238E27FC236}">
                <a16:creationId xmlns:a16="http://schemas.microsoft.com/office/drawing/2014/main" id="{63852330-5596-60D3-970F-E46A3BDCA9E9}"/>
              </a:ext>
            </a:extLst>
          </p:cNvPr>
          <p:cNvSpPr txBox="1"/>
          <p:nvPr/>
        </p:nvSpPr>
        <p:spPr>
          <a:xfrm>
            <a:off x="1762523" y="5912195"/>
            <a:ext cx="9733036" cy="584775"/>
          </a:xfrm>
          <a:prstGeom prst="rect">
            <a:avLst/>
          </a:prstGeom>
          <a:noFill/>
        </p:spPr>
        <p:txBody>
          <a:bodyPr wrap="square" lIns="91440" tIns="45720" rIns="91440" bIns="45720" rtlCol="0" anchor="t">
            <a:spAutoFit/>
          </a:bodyPr>
          <a:lstStyle/>
          <a:p>
            <a:r>
              <a:rPr lang="fr-FR" sz="1600">
                <a:latin typeface="Verdana"/>
                <a:ea typeface="Verdana"/>
              </a:rPr>
              <a:t>* À chaque étape : </a:t>
            </a:r>
            <a:r>
              <a:rPr lang="fr-FR" sz="1600" b="1">
                <a:latin typeface="Verdana"/>
                <a:ea typeface="Verdana"/>
              </a:rPr>
              <a:t>orienter le doctorant vers le DPO </a:t>
            </a:r>
            <a:r>
              <a:rPr lang="fr-FR" sz="1600">
                <a:latin typeface="Verdana"/>
                <a:ea typeface="Verdana"/>
              </a:rPr>
              <a:t>ou le référent RGPD, relayer les ressources et formations disponibles, et sensibiliser aux bonnes pratiques.</a:t>
            </a:r>
          </a:p>
        </p:txBody>
      </p:sp>
      <p:sp>
        <p:nvSpPr>
          <p:cNvPr id="18" name="ZoneTexte 17">
            <a:extLst>
              <a:ext uri="{FF2B5EF4-FFF2-40B4-BE49-F238E27FC236}">
                <a16:creationId xmlns:a16="http://schemas.microsoft.com/office/drawing/2014/main" id="{236DFAD1-16CE-E5CF-8E7D-CC4AC0FE4565}"/>
              </a:ext>
            </a:extLst>
          </p:cNvPr>
          <p:cNvSpPr txBox="1"/>
          <p:nvPr/>
        </p:nvSpPr>
        <p:spPr>
          <a:xfrm>
            <a:off x="2674624" y="3305936"/>
            <a:ext cx="1925269" cy="1492716"/>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fr-FR" sz="1300">
                <a:latin typeface="Verdana" panose="020B0604030504040204" pitchFamily="34" charset="0"/>
                <a:ea typeface="Verdana" panose="020B0604030504040204" pitchFamily="34" charset="0"/>
              </a:rPr>
              <a:t>Identification des thèses concernées, rappel du consentement, conseils sur les logiciels et mesures de sécurité.</a:t>
            </a:r>
          </a:p>
        </p:txBody>
      </p:sp>
      <p:sp>
        <p:nvSpPr>
          <p:cNvPr id="19" name="ZoneTexte 18">
            <a:extLst>
              <a:ext uri="{FF2B5EF4-FFF2-40B4-BE49-F238E27FC236}">
                <a16:creationId xmlns:a16="http://schemas.microsoft.com/office/drawing/2014/main" id="{26971C19-4D86-DDBA-C3E4-6AC8B2221194}"/>
              </a:ext>
            </a:extLst>
          </p:cNvPr>
          <p:cNvSpPr txBox="1"/>
          <p:nvPr/>
        </p:nvSpPr>
        <p:spPr>
          <a:xfrm>
            <a:off x="4812504" y="3305936"/>
            <a:ext cx="2172495" cy="1892826"/>
          </a:xfrm>
          <a:prstGeom prst="rect">
            <a:avLst/>
          </a:prstGeom>
          <a:solidFill>
            <a:schemeClr val="accent3">
              <a:lumMod val="20000"/>
              <a:lumOff val="80000"/>
            </a:schemeClr>
          </a:solidFill>
          <a:ln w="12700">
            <a:solidFill>
              <a:schemeClr val="tx1"/>
            </a:solidFill>
          </a:ln>
        </p:spPr>
        <p:txBody>
          <a:bodyPr wrap="square" rtlCol="0">
            <a:spAutoFit/>
          </a:bodyPr>
          <a:lstStyle/>
          <a:p>
            <a:pPr algn="ctr"/>
            <a:r>
              <a:rPr lang="fr-FR" sz="1300">
                <a:latin typeface="Verdana" panose="020B0604030504040204" pitchFamily="34" charset="0"/>
                <a:ea typeface="Verdana" panose="020B0604030504040204" pitchFamily="34" charset="0"/>
              </a:rPr>
              <a:t>Expliquer la coexistence future de deux versions de la thèse, conseiller sur les formations et ressources internes, et orienter le doctorant vers le DPO avant qu’il ne soit trop tard</a:t>
            </a:r>
          </a:p>
        </p:txBody>
      </p:sp>
      <p:sp>
        <p:nvSpPr>
          <p:cNvPr id="20" name="ZoneTexte 19">
            <a:extLst>
              <a:ext uri="{FF2B5EF4-FFF2-40B4-BE49-F238E27FC236}">
                <a16:creationId xmlns:a16="http://schemas.microsoft.com/office/drawing/2014/main" id="{D4A78812-F9AD-9CF8-6B09-2E1170CF43BA}"/>
              </a:ext>
            </a:extLst>
          </p:cNvPr>
          <p:cNvSpPr txBox="1"/>
          <p:nvPr/>
        </p:nvSpPr>
        <p:spPr>
          <a:xfrm>
            <a:off x="7240900" y="3308271"/>
            <a:ext cx="2171331" cy="1892826"/>
          </a:xfrm>
          <a:prstGeom prst="rect">
            <a:avLst/>
          </a:prstGeom>
          <a:solidFill>
            <a:schemeClr val="accent2">
              <a:lumMod val="20000"/>
              <a:lumOff val="80000"/>
            </a:schemeClr>
          </a:solidFill>
          <a:ln w="12700">
            <a:solidFill>
              <a:schemeClr val="tx1"/>
            </a:solidFill>
          </a:ln>
        </p:spPr>
        <p:txBody>
          <a:bodyPr wrap="square" rtlCol="0">
            <a:spAutoFit/>
          </a:bodyPr>
          <a:lstStyle/>
          <a:p>
            <a:pPr algn="ctr"/>
            <a:r>
              <a:rPr lang="fr-FR" sz="1300">
                <a:latin typeface="Verdana" panose="020B0604030504040204" pitchFamily="34" charset="0"/>
                <a:ea typeface="Verdana" panose="020B0604030504040204" pitchFamily="34" charset="0"/>
              </a:rPr>
              <a:t>Anticiper et vérifier la seconde version corrigée, purgée des données personnelles, et orienter le doctorant vers le DPO pour des conseils sur la pseudonymisation ou l’anonymisation</a:t>
            </a:r>
          </a:p>
        </p:txBody>
      </p:sp>
      <p:sp>
        <p:nvSpPr>
          <p:cNvPr id="21" name="ZoneTexte 20">
            <a:extLst>
              <a:ext uri="{FF2B5EF4-FFF2-40B4-BE49-F238E27FC236}">
                <a16:creationId xmlns:a16="http://schemas.microsoft.com/office/drawing/2014/main" id="{E34D7BAE-E102-D692-0E51-887E9EDEE2FD}"/>
              </a:ext>
            </a:extLst>
          </p:cNvPr>
          <p:cNvSpPr txBox="1"/>
          <p:nvPr/>
        </p:nvSpPr>
        <p:spPr>
          <a:xfrm>
            <a:off x="9573589" y="3305936"/>
            <a:ext cx="2190297" cy="1892826"/>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fr-FR" sz="1300">
                <a:latin typeface="Verdana" panose="020B0604030504040204" pitchFamily="34" charset="0"/>
                <a:ea typeface="Verdana" panose="020B0604030504040204" pitchFamily="34" charset="0"/>
              </a:rPr>
              <a:t>Conseiller sur la pseudonymisation et l’anonymisation, vérifier si possible remerciements et annexes, et suspendre le traitement jusqu’à réception de la version corrigée si nécessaire.</a:t>
            </a:r>
          </a:p>
        </p:txBody>
      </p:sp>
      <p:sp>
        <p:nvSpPr>
          <p:cNvPr id="23" name="Rectangle 2">
            <a:extLst>
              <a:ext uri="{FF2B5EF4-FFF2-40B4-BE49-F238E27FC236}">
                <a16:creationId xmlns:a16="http://schemas.microsoft.com/office/drawing/2014/main" id="{B2DFB1CA-2C24-F6DC-05B2-184763E0F9D1}"/>
              </a:ext>
            </a:extLst>
          </p:cNvPr>
          <p:cNvSpPr>
            <a:spLocks noChangeArrowheads="1"/>
          </p:cNvSpPr>
          <p:nvPr/>
        </p:nvSpPr>
        <p:spPr bwMode="auto">
          <a:xfrm>
            <a:off x="185538" y="3305936"/>
            <a:ext cx="2276475" cy="2292935"/>
          </a:xfrm>
          <a:prstGeom prst="rect">
            <a:avLst/>
          </a:prstGeom>
          <a:solidFill>
            <a:schemeClr val="accent1">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fr-FR" sz="1300">
                <a:latin typeface="Verdana" panose="020B0604030504040204" pitchFamily="34" charset="0"/>
                <a:ea typeface="Verdana" panose="020B0604030504040204" pitchFamily="34" charset="0"/>
              </a:rPr>
              <a:t>Orientation vers le DPO, relais des ressources et formations internes, identification des thèses concernées (STEP, ADUM) et collaboration avec l’école doctorale pour formaliser des process obligatoires (ex. engagement sur l’honneur).</a:t>
            </a:r>
            <a:endParaRPr kumimoji="0" lang="fr-FR" altLang="fr-FR" sz="130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7" name="ZoneTexte 6">
            <a:extLst>
              <a:ext uri="{FF2B5EF4-FFF2-40B4-BE49-F238E27FC236}">
                <a16:creationId xmlns:a16="http://schemas.microsoft.com/office/drawing/2014/main" id="{F75C0CA9-8034-8578-B7E8-F770DC1CC0F4}"/>
              </a:ext>
            </a:extLst>
          </p:cNvPr>
          <p:cNvSpPr txBox="1"/>
          <p:nvPr/>
        </p:nvSpPr>
        <p:spPr>
          <a:xfrm>
            <a:off x="11592531" y="6380512"/>
            <a:ext cx="485169" cy="369332"/>
          </a:xfrm>
          <a:prstGeom prst="rect">
            <a:avLst/>
          </a:prstGeom>
          <a:noFill/>
        </p:spPr>
        <p:txBody>
          <a:bodyPr wrap="square" rtlCol="0">
            <a:spAutoFit/>
          </a:bodyPr>
          <a:lstStyle/>
          <a:p>
            <a:r>
              <a:rPr lang="fr-FR"/>
              <a:t>30</a:t>
            </a:r>
          </a:p>
        </p:txBody>
      </p:sp>
      <p:grpSp>
        <p:nvGrpSpPr>
          <p:cNvPr id="8" name="Groupe 7">
            <a:extLst>
              <a:ext uri="{FF2B5EF4-FFF2-40B4-BE49-F238E27FC236}">
                <a16:creationId xmlns:a16="http://schemas.microsoft.com/office/drawing/2014/main" id="{7B120D1B-F336-135F-F14A-87DF0AD22C83}"/>
              </a:ext>
            </a:extLst>
          </p:cNvPr>
          <p:cNvGrpSpPr/>
          <p:nvPr/>
        </p:nvGrpSpPr>
        <p:grpSpPr>
          <a:xfrm>
            <a:off x="2363672" y="1696379"/>
            <a:ext cx="2661048" cy="1198789"/>
            <a:chOff x="2381" y="2129102"/>
            <a:chExt cx="2901156" cy="1160462"/>
          </a:xfrm>
          <a:solidFill>
            <a:schemeClr val="accent4"/>
          </a:solidFill>
        </p:grpSpPr>
        <p:sp>
          <p:nvSpPr>
            <p:cNvPr id="9" name="Flèche : chevron 8">
              <a:extLst>
                <a:ext uri="{FF2B5EF4-FFF2-40B4-BE49-F238E27FC236}">
                  <a16:creationId xmlns:a16="http://schemas.microsoft.com/office/drawing/2014/main" id="{1DBD00DB-D5A3-558D-50FD-1E933124A299}"/>
                </a:ext>
              </a:extLst>
            </p:cNvPr>
            <p:cNvSpPr/>
            <p:nvPr/>
          </p:nvSpPr>
          <p:spPr>
            <a:xfrm>
              <a:off x="2381" y="2129102"/>
              <a:ext cx="2901156" cy="1160462"/>
            </a:xfrm>
            <a:prstGeom prst="chevron">
              <a:avLst/>
            </a:prstGeom>
            <a:grp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lèche : chevron 4">
              <a:extLst>
                <a:ext uri="{FF2B5EF4-FFF2-40B4-BE49-F238E27FC236}">
                  <a16:creationId xmlns:a16="http://schemas.microsoft.com/office/drawing/2014/main" id="{53CE3357-F8F2-6406-ED74-94D489774D5A}"/>
                </a:ext>
              </a:extLst>
            </p:cNvPr>
            <p:cNvSpPr txBox="1"/>
            <p:nvPr/>
          </p:nvSpPr>
          <p:spPr>
            <a:xfrm>
              <a:off x="648743" y="2277755"/>
              <a:ext cx="1623523" cy="95610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lvl="0" algn="ctr"/>
              <a:r>
                <a:rPr lang="fr-FR" sz="1600" b="0">
                  <a:latin typeface="Verdana"/>
                  <a:ea typeface="Verdana"/>
                </a:rPr>
                <a:t>Collecte et traitement des données</a:t>
              </a:r>
            </a:p>
          </p:txBody>
        </p:sp>
      </p:grpSp>
      <p:grpSp>
        <p:nvGrpSpPr>
          <p:cNvPr id="14" name="Groupe 13">
            <a:extLst>
              <a:ext uri="{FF2B5EF4-FFF2-40B4-BE49-F238E27FC236}">
                <a16:creationId xmlns:a16="http://schemas.microsoft.com/office/drawing/2014/main" id="{FF49DBDF-396C-66F6-08DE-59D11E580EED}"/>
              </a:ext>
            </a:extLst>
          </p:cNvPr>
          <p:cNvGrpSpPr/>
          <p:nvPr/>
        </p:nvGrpSpPr>
        <p:grpSpPr>
          <a:xfrm>
            <a:off x="4724200" y="1684115"/>
            <a:ext cx="2661048" cy="1237116"/>
            <a:chOff x="2381" y="2129102"/>
            <a:chExt cx="2901156" cy="1160462"/>
          </a:xfrm>
          <a:solidFill>
            <a:schemeClr val="accent3"/>
          </a:solidFill>
        </p:grpSpPr>
        <p:sp>
          <p:nvSpPr>
            <p:cNvPr id="17" name="Flèche : chevron 16">
              <a:extLst>
                <a:ext uri="{FF2B5EF4-FFF2-40B4-BE49-F238E27FC236}">
                  <a16:creationId xmlns:a16="http://schemas.microsoft.com/office/drawing/2014/main" id="{91DB933F-4F4C-EB97-F1CC-2D1B6A115F71}"/>
                </a:ext>
              </a:extLst>
            </p:cNvPr>
            <p:cNvSpPr/>
            <p:nvPr/>
          </p:nvSpPr>
          <p:spPr>
            <a:xfrm>
              <a:off x="2381" y="2129102"/>
              <a:ext cx="2901156" cy="1160462"/>
            </a:xfrm>
            <a:prstGeom prst="chevron">
              <a:avLst/>
            </a:prstGeom>
            <a:grp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èche : chevron 4">
              <a:extLst>
                <a:ext uri="{FF2B5EF4-FFF2-40B4-BE49-F238E27FC236}">
                  <a16:creationId xmlns:a16="http://schemas.microsoft.com/office/drawing/2014/main" id="{C4BEE12A-D76F-E5DC-4E11-CC06A8DFB607}"/>
                </a:ext>
              </a:extLst>
            </p:cNvPr>
            <p:cNvSpPr txBox="1"/>
            <p:nvPr/>
          </p:nvSpPr>
          <p:spPr>
            <a:xfrm>
              <a:off x="695284" y="2255188"/>
              <a:ext cx="1659801" cy="917308"/>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lvl="0" algn="ctr"/>
              <a:r>
                <a:rPr lang="fr-FR" sz="1600" b="0">
                  <a:latin typeface="Verdana"/>
                  <a:ea typeface="Verdana"/>
                </a:rPr>
                <a:t>Rédaction de la thèse</a:t>
              </a:r>
            </a:p>
          </p:txBody>
        </p:sp>
      </p:grpSp>
      <p:grpSp>
        <p:nvGrpSpPr>
          <p:cNvPr id="24" name="Groupe 23">
            <a:extLst>
              <a:ext uri="{FF2B5EF4-FFF2-40B4-BE49-F238E27FC236}">
                <a16:creationId xmlns:a16="http://schemas.microsoft.com/office/drawing/2014/main" id="{2D625196-9B8C-B314-EF44-AD103B2244F9}"/>
              </a:ext>
            </a:extLst>
          </p:cNvPr>
          <p:cNvGrpSpPr/>
          <p:nvPr/>
        </p:nvGrpSpPr>
        <p:grpSpPr>
          <a:xfrm>
            <a:off x="7095560" y="1684115"/>
            <a:ext cx="2661048" cy="1237116"/>
            <a:chOff x="2381" y="2129102"/>
            <a:chExt cx="2901156" cy="1160462"/>
          </a:xfrm>
          <a:solidFill>
            <a:schemeClr val="accent2"/>
          </a:solidFill>
        </p:grpSpPr>
        <p:sp>
          <p:nvSpPr>
            <p:cNvPr id="25" name="Flèche : chevron 24">
              <a:extLst>
                <a:ext uri="{FF2B5EF4-FFF2-40B4-BE49-F238E27FC236}">
                  <a16:creationId xmlns:a16="http://schemas.microsoft.com/office/drawing/2014/main" id="{DF899FB3-7CFE-B44E-0B10-9FD43925F4D7}"/>
                </a:ext>
              </a:extLst>
            </p:cNvPr>
            <p:cNvSpPr/>
            <p:nvPr/>
          </p:nvSpPr>
          <p:spPr>
            <a:xfrm>
              <a:off x="2381" y="2129102"/>
              <a:ext cx="2901156" cy="116046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lèche : chevron 4">
              <a:extLst>
                <a:ext uri="{FF2B5EF4-FFF2-40B4-BE49-F238E27FC236}">
                  <a16:creationId xmlns:a16="http://schemas.microsoft.com/office/drawing/2014/main" id="{392FFEB3-BC5B-ADC5-C7F6-9A47AD8C0A25}"/>
                </a:ext>
              </a:extLst>
            </p:cNvPr>
            <p:cNvSpPr txBox="1"/>
            <p:nvPr/>
          </p:nvSpPr>
          <p:spPr>
            <a:xfrm>
              <a:off x="683763" y="2249549"/>
              <a:ext cx="1607719" cy="8635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022" tIns="57341" rIns="57341" bIns="57341" numCol="1" spcCol="1270" anchor="ctr" anchorCtr="0">
              <a:noAutofit/>
            </a:bodyPr>
            <a:lstStyle/>
            <a:p>
              <a:pPr lvl="0" algn="ctr"/>
              <a:r>
                <a:rPr lang="fr-FR" sz="1600" b="0">
                  <a:latin typeface="Verdana"/>
                  <a:ea typeface="Verdana"/>
                </a:rPr>
                <a:t>Soutenance et validation par le jury</a:t>
              </a:r>
            </a:p>
          </p:txBody>
        </p:sp>
      </p:grpSp>
      <p:pic>
        <p:nvPicPr>
          <p:cNvPr id="27" name="Graphique 26">
            <a:extLst>
              <a:ext uri="{FF2B5EF4-FFF2-40B4-BE49-F238E27FC236}">
                <a16:creationId xmlns:a16="http://schemas.microsoft.com/office/drawing/2014/main" id="{94A90666-362B-F68B-3D74-97BE5706A6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6879" y="2699053"/>
            <a:ext cx="540000" cy="540000"/>
          </a:xfrm>
          <a:prstGeom prst="rect">
            <a:avLst/>
          </a:prstGeom>
        </p:spPr>
      </p:pic>
      <p:pic>
        <p:nvPicPr>
          <p:cNvPr id="28" name="Graphique 27">
            <a:extLst>
              <a:ext uri="{FF2B5EF4-FFF2-40B4-BE49-F238E27FC236}">
                <a16:creationId xmlns:a16="http://schemas.microsoft.com/office/drawing/2014/main" id="{3696BB91-132D-D851-E2EC-F4AFCD408B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300" y="2685182"/>
            <a:ext cx="540000" cy="540000"/>
          </a:xfrm>
          <a:prstGeom prst="rect">
            <a:avLst/>
          </a:prstGeom>
        </p:spPr>
      </p:pic>
      <p:pic>
        <p:nvPicPr>
          <p:cNvPr id="29" name="Graphique 28">
            <a:extLst>
              <a:ext uri="{FF2B5EF4-FFF2-40B4-BE49-F238E27FC236}">
                <a16:creationId xmlns:a16="http://schemas.microsoft.com/office/drawing/2014/main" id="{2579B71F-C1BF-AC22-5AE5-B03FDAF488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8470" y="2700004"/>
            <a:ext cx="511801" cy="511801"/>
          </a:xfrm>
          <a:prstGeom prst="rect">
            <a:avLst/>
          </a:prstGeom>
        </p:spPr>
      </p:pic>
      <p:pic>
        <p:nvPicPr>
          <p:cNvPr id="33" name="Image 32">
            <a:extLst>
              <a:ext uri="{FF2B5EF4-FFF2-40B4-BE49-F238E27FC236}">
                <a16:creationId xmlns:a16="http://schemas.microsoft.com/office/drawing/2014/main" id="{62CF60BE-1FCD-9CC5-3270-1FA996EB87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201" y="5800775"/>
            <a:ext cx="807613" cy="807613"/>
          </a:xfrm>
          <a:prstGeom prst="rect">
            <a:avLst/>
          </a:prstGeom>
        </p:spPr>
      </p:pic>
    </p:spTree>
    <p:extLst>
      <p:ext uri="{BB962C8B-B14F-4D97-AF65-F5344CB8AC3E}">
        <p14:creationId xmlns:p14="http://schemas.microsoft.com/office/powerpoint/2010/main" val="4272757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343B-D2DF-9FC7-2213-4CB78D7D1099}"/>
              </a:ext>
            </a:extLst>
          </p:cNvPr>
          <p:cNvSpPr>
            <a:spLocks noGrp="1"/>
          </p:cNvSpPr>
          <p:nvPr>
            <p:ph type="title"/>
          </p:nvPr>
        </p:nvSpPr>
        <p:spPr>
          <a:xfrm>
            <a:off x="804491" y="708411"/>
            <a:ext cx="10192894" cy="979213"/>
          </a:xfrm>
        </p:spPr>
        <p:txBody>
          <a:bodyPr>
            <a:normAutofit/>
          </a:bodyPr>
          <a:lstStyle/>
          <a:p>
            <a:r>
              <a:rPr lang="en-US" sz="2400" b="1" err="1">
                <a:solidFill>
                  <a:srgbClr val="252C61"/>
                </a:solidFill>
                <a:latin typeface="Verdana"/>
                <a:ea typeface="Verdana"/>
                <a:cs typeface="Calibri"/>
              </a:rPr>
              <a:t>Quelques</a:t>
            </a:r>
            <a:r>
              <a:rPr lang="en-US" sz="2400" b="1">
                <a:solidFill>
                  <a:srgbClr val="252C61"/>
                </a:solidFill>
                <a:latin typeface="Verdana"/>
                <a:ea typeface="Verdana"/>
                <a:cs typeface="Calibri"/>
              </a:rPr>
              <a:t> </a:t>
            </a:r>
            <a:r>
              <a:rPr lang="en-US" sz="2400" b="1" err="1">
                <a:solidFill>
                  <a:srgbClr val="252C61"/>
                </a:solidFill>
                <a:latin typeface="Verdana"/>
                <a:ea typeface="Verdana"/>
                <a:cs typeface="Calibri"/>
              </a:rPr>
              <a:t>références</a:t>
            </a:r>
            <a:r>
              <a:rPr lang="en-US" sz="2400" b="1">
                <a:solidFill>
                  <a:srgbClr val="252C61"/>
                </a:solidFill>
                <a:latin typeface="Verdana"/>
                <a:ea typeface="Verdana"/>
                <a:cs typeface="Calibri"/>
              </a:rPr>
              <a:t> pour </a:t>
            </a:r>
            <a:r>
              <a:rPr lang="en-US" sz="2400" b="1" err="1">
                <a:solidFill>
                  <a:srgbClr val="252C61"/>
                </a:solidFill>
                <a:latin typeface="Verdana"/>
                <a:ea typeface="Verdana"/>
                <a:cs typeface="Calibri"/>
              </a:rPr>
              <a:t>aller</a:t>
            </a:r>
            <a:r>
              <a:rPr lang="en-US" sz="2400" b="1">
                <a:solidFill>
                  <a:srgbClr val="252C61"/>
                </a:solidFill>
                <a:latin typeface="Verdana"/>
                <a:ea typeface="Verdana"/>
                <a:cs typeface="Calibri"/>
              </a:rPr>
              <a:t> plus loin</a:t>
            </a:r>
            <a:endParaRPr lang="en-US" sz="2400">
              <a:solidFill>
                <a:srgbClr val="252C61"/>
              </a:solidFill>
              <a:latin typeface="Verdana"/>
              <a:ea typeface="Verdana"/>
            </a:endParaRPr>
          </a:p>
        </p:txBody>
      </p:sp>
      <p:sp>
        <p:nvSpPr>
          <p:cNvPr id="3" name="Content Placeholder 2">
            <a:extLst>
              <a:ext uri="{FF2B5EF4-FFF2-40B4-BE49-F238E27FC236}">
                <a16:creationId xmlns:a16="http://schemas.microsoft.com/office/drawing/2014/main" id="{EAC916AE-B3E5-858F-D6A1-BF0F1E2E4DCE}"/>
              </a:ext>
            </a:extLst>
          </p:cNvPr>
          <p:cNvSpPr>
            <a:spLocks noGrp="1"/>
          </p:cNvSpPr>
          <p:nvPr>
            <p:ph idx="1"/>
          </p:nvPr>
        </p:nvSpPr>
        <p:spPr>
          <a:xfrm>
            <a:off x="1483613" y="2029752"/>
            <a:ext cx="9844787" cy="4119837"/>
          </a:xfrm>
        </p:spPr>
        <p:txBody>
          <a:bodyPr vert="horz" lIns="91440" tIns="45720" rIns="91440" bIns="45720" rtlCol="0" anchor="t">
            <a:normAutofit/>
          </a:bodyPr>
          <a:lstStyle/>
          <a:p>
            <a:pPr marL="0" indent="0">
              <a:buNone/>
            </a:pPr>
            <a:r>
              <a:rPr lang="en-US" sz="1600" b="1" err="1">
                <a:latin typeface="Verdana"/>
                <a:ea typeface="Verdana"/>
              </a:rPr>
              <a:t>Anonymisation</a:t>
            </a:r>
            <a:r>
              <a:rPr lang="en-US" sz="1600" b="1">
                <a:latin typeface="Verdana"/>
                <a:ea typeface="Verdana"/>
              </a:rPr>
              <a:t> des données </a:t>
            </a:r>
            <a:r>
              <a:rPr lang="en-US" sz="1600" b="1" err="1">
                <a:latin typeface="Verdana"/>
                <a:ea typeface="Verdana"/>
              </a:rPr>
              <a:t>personnelles</a:t>
            </a:r>
            <a:r>
              <a:rPr lang="en-US" sz="1600" b="1">
                <a:latin typeface="Verdana"/>
                <a:ea typeface="Verdana"/>
              </a:rPr>
              <a:t> :</a:t>
            </a:r>
            <a:endParaRPr lang="en-US">
              <a:ea typeface="Calibri"/>
              <a:cs typeface="Calibri"/>
            </a:endParaRPr>
          </a:p>
          <a:p>
            <a:pPr marL="0" indent="0">
              <a:buNone/>
            </a:pPr>
            <a:r>
              <a:rPr lang="en-US" sz="1600" err="1">
                <a:solidFill>
                  <a:srgbClr val="0070C0"/>
                </a:solidFill>
                <a:latin typeface="Verdana"/>
                <a:ea typeface="Verdana"/>
                <a:hlinkClick r:id="rId2">
                  <a:extLst>
                    <a:ext uri="{A12FA001-AC4F-418D-AE19-62706E023703}">
                      <ahyp:hlinkClr xmlns:ahyp="http://schemas.microsoft.com/office/drawing/2018/hyperlinkcolor" val="tx"/>
                    </a:ext>
                  </a:extLst>
                </a:hlinkClick>
              </a:rPr>
              <a:t>L’anonymisation</a:t>
            </a:r>
            <a:r>
              <a:rPr lang="en-US" sz="1600">
                <a:solidFill>
                  <a:srgbClr val="0070C0"/>
                </a:solidFill>
                <a:latin typeface="Verdana"/>
                <a:ea typeface="Verdana"/>
                <a:hlinkClick r:id="rId2">
                  <a:extLst>
                    <a:ext uri="{A12FA001-AC4F-418D-AE19-62706E023703}">
                      <ahyp:hlinkClr xmlns:ahyp="http://schemas.microsoft.com/office/drawing/2018/hyperlinkcolor" val="tx"/>
                    </a:ext>
                  </a:extLst>
                </a:hlinkClick>
              </a:rPr>
              <a:t> de données </a:t>
            </a:r>
            <a:r>
              <a:rPr lang="en-US" sz="1600" err="1">
                <a:solidFill>
                  <a:srgbClr val="0070C0"/>
                </a:solidFill>
                <a:latin typeface="Verdana"/>
                <a:ea typeface="Verdana"/>
                <a:hlinkClick r:id="rId2">
                  <a:extLst>
                    <a:ext uri="{A12FA001-AC4F-418D-AE19-62706E023703}">
                      <ahyp:hlinkClr xmlns:ahyp="http://schemas.microsoft.com/office/drawing/2018/hyperlinkcolor" val="tx"/>
                    </a:ext>
                  </a:extLst>
                </a:hlinkClick>
              </a:rPr>
              <a:t>personnelles</a:t>
            </a:r>
            <a:r>
              <a:rPr lang="en-US" sz="1600">
                <a:solidFill>
                  <a:srgbClr val="0070C0"/>
                </a:solidFill>
                <a:latin typeface="Verdana"/>
                <a:ea typeface="Verdana"/>
                <a:hlinkClick r:id="rId2">
                  <a:extLst>
                    <a:ext uri="{A12FA001-AC4F-418D-AE19-62706E023703}">
                      <ahyp:hlinkClr xmlns:ahyp="http://schemas.microsoft.com/office/drawing/2018/hyperlinkcolor" val="tx"/>
                    </a:ext>
                  </a:extLst>
                </a:hlinkClick>
              </a:rPr>
              <a:t> | CNIL</a:t>
            </a:r>
            <a:endParaRPr lang="en-US">
              <a:solidFill>
                <a:srgbClr val="0070C0"/>
              </a:solidFill>
              <a:ea typeface="Calibri"/>
              <a:cs typeface="Calibri"/>
              <a:hlinkClick r:id="" action="ppaction://noaction">
                <a:extLst>
                  <a:ext uri="{A12FA001-AC4F-418D-AE19-62706E023703}">
                    <ahyp:hlinkClr xmlns:ahyp="http://schemas.microsoft.com/office/drawing/2018/hyperlinkcolor" val="tx"/>
                  </a:ext>
                </a:extLst>
              </a:hlinkClick>
            </a:endParaRPr>
          </a:p>
          <a:p>
            <a:pPr marL="0" indent="0">
              <a:buNone/>
            </a:pPr>
            <a:r>
              <a:rPr lang="en-US" sz="1600">
                <a:solidFill>
                  <a:srgbClr val="0070C0"/>
                </a:solidFill>
                <a:latin typeface="Verdana"/>
                <a:ea typeface="Verdana"/>
                <a:hlinkClick r:id="rId3">
                  <a:extLst>
                    <a:ext uri="{A12FA001-AC4F-418D-AE19-62706E023703}">
                      <ahyp:hlinkClr xmlns:ahyp="http://schemas.microsoft.com/office/drawing/2018/hyperlinkcolor" val="tx"/>
                    </a:ext>
                  </a:extLst>
                </a:hlinkClick>
              </a:rPr>
              <a:t>Les Techniques </a:t>
            </a:r>
            <a:r>
              <a:rPr lang="en-US" sz="1600" err="1">
                <a:solidFill>
                  <a:srgbClr val="0070C0"/>
                </a:solidFill>
                <a:latin typeface="Verdana"/>
                <a:ea typeface="Verdana"/>
                <a:hlinkClick r:id="rId3">
                  <a:extLst>
                    <a:ext uri="{A12FA001-AC4F-418D-AE19-62706E023703}">
                      <ahyp:hlinkClr xmlns:ahyp="http://schemas.microsoft.com/office/drawing/2018/hyperlinkcolor" val="tx"/>
                    </a:ext>
                  </a:extLst>
                </a:hlinkClick>
              </a:rPr>
              <a:t>d’anonymisation</a:t>
            </a:r>
            <a:r>
              <a:rPr lang="en-US" sz="1600">
                <a:solidFill>
                  <a:srgbClr val="0070C0"/>
                </a:solidFill>
                <a:latin typeface="Verdana"/>
                <a:ea typeface="Verdana"/>
                <a:hlinkClick r:id="rId3">
                  <a:extLst>
                    <a:ext uri="{A12FA001-AC4F-418D-AE19-62706E023703}">
                      <ahyp:hlinkClr xmlns:ahyp="http://schemas.microsoft.com/office/drawing/2018/hyperlinkcolor" val="tx"/>
                    </a:ext>
                  </a:extLst>
                </a:hlinkClick>
              </a:rPr>
              <a:t>/Groupe de travail Article 29/ Commission </a:t>
            </a:r>
            <a:r>
              <a:rPr lang="en-US" sz="1600" err="1">
                <a:solidFill>
                  <a:srgbClr val="0070C0"/>
                </a:solidFill>
                <a:latin typeface="Verdana"/>
                <a:ea typeface="Verdana"/>
                <a:hlinkClick r:id="rId3">
                  <a:extLst>
                    <a:ext uri="{A12FA001-AC4F-418D-AE19-62706E023703}">
                      <ahyp:hlinkClr xmlns:ahyp="http://schemas.microsoft.com/office/drawing/2018/hyperlinkcolor" val="tx"/>
                    </a:ext>
                  </a:extLst>
                </a:hlinkClick>
              </a:rPr>
              <a:t>Européenne</a:t>
            </a:r>
            <a:r>
              <a:rPr lang="en-US" sz="1600">
                <a:solidFill>
                  <a:srgbClr val="0070C0"/>
                </a:solidFill>
                <a:latin typeface="Verdana"/>
                <a:ea typeface="Verdana"/>
                <a:hlinkClick r:id="rId3">
                  <a:extLst>
                    <a:ext uri="{A12FA001-AC4F-418D-AE19-62706E023703}">
                      <ahyp:hlinkClr xmlns:ahyp="http://schemas.microsoft.com/office/drawing/2018/hyperlinkcolor" val="tx"/>
                    </a:ext>
                  </a:extLst>
                </a:hlinkClick>
              </a:rPr>
              <a:t> EN</a:t>
            </a:r>
            <a:endParaRPr lang="en-US">
              <a:solidFill>
                <a:srgbClr val="0070C0"/>
              </a:solidFill>
              <a:ea typeface="Calibri"/>
              <a:cs typeface="Calibri"/>
              <a:hlinkClick r:id="" action="ppaction://noaction">
                <a:extLst>
                  <a:ext uri="{A12FA001-AC4F-418D-AE19-62706E023703}">
                    <ahyp:hlinkClr xmlns:ahyp="http://schemas.microsoft.com/office/drawing/2018/hyperlinkcolor" val="tx"/>
                  </a:ext>
                </a:extLst>
              </a:hlinkClick>
            </a:endParaRPr>
          </a:p>
          <a:p>
            <a:pPr marL="0" indent="0">
              <a:buNone/>
            </a:pPr>
            <a:endParaRPr lang="en-US" sz="1600" b="1">
              <a:latin typeface="Verdana"/>
              <a:ea typeface="Verdana"/>
            </a:endParaRPr>
          </a:p>
          <a:p>
            <a:pPr marL="0" indent="0">
              <a:buNone/>
            </a:pPr>
            <a:r>
              <a:rPr lang="en-US" sz="1600" b="1" err="1">
                <a:latin typeface="Verdana"/>
                <a:ea typeface="Verdana"/>
              </a:rPr>
              <a:t>Anonymisation</a:t>
            </a:r>
            <a:r>
              <a:rPr lang="en-US" sz="1600" b="1">
                <a:latin typeface="Verdana"/>
                <a:ea typeface="Verdana"/>
              </a:rPr>
              <a:t> et Open Data :</a:t>
            </a:r>
            <a:endParaRPr lang="en-US">
              <a:ea typeface="Calibri"/>
              <a:cs typeface="Calibri"/>
            </a:endParaRPr>
          </a:p>
          <a:p>
            <a:pPr marL="0" indent="0">
              <a:buNone/>
            </a:pPr>
            <a:r>
              <a:rPr lang="en-US" sz="1600" err="1">
                <a:solidFill>
                  <a:srgbClr val="0070C0"/>
                </a:solidFill>
                <a:latin typeface="Verdana"/>
                <a:ea typeface="Verdana"/>
                <a:hlinkClick r:id="rId4">
                  <a:extLst>
                    <a:ext uri="{A12FA001-AC4F-418D-AE19-62706E023703}">
                      <ahyp:hlinkClr xmlns:ahyp="http://schemas.microsoft.com/office/drawing/2018/hyperlinkcolor" val="tx"/>
                    </a:ext>
                  </a:extLst>
                </a:hlinkClick>
              </a:rPr>
              <a:t>L’anonymisation</a:t>
            </a:r>
            <a:r>
              <a:rPr lang="en-US" sz="1600">
                <a:solidFill>
                  <a:srgbClr val="0070C0"/>
                </a:solidFill>
                <a:latin typeface="Verdana"/>
                <a:ea typeface="Verdana"/>
                <a:hlinkClick r:id="rId4">
                  <a:extLst>
                    <a:ext uri="{A12FA001-AC4F-418D-AE19-62706E023703}">
                      <ahyp:hlinkClr xmlns:ahyp="http://schemas.microsoft.com/office/drawing/2018/hyperlinkcolor" val="tx"/>
                    </a:ext>
                  </a:extLst>
                </a:hlinkClick>
              </a:rPr>
              <a:t> des données, un </a:t>
            </a:r>
            <a:r>
              <a:rPr lang="en-US" sz="1600" err="1">
                <a:solidFill>
                  <a:srgbClr val="0070C0"/>
                </a:solidFill>
                <a:latin typeface="Verdana"/>
                <a:ea typeface="Verdana"/>
                <a:hlinkClick r:id="rId4">
                  <a:extLst>
                    <a:ext uri="{A12FA001-AC4F-418D-AE19-62706E023703}">
                      <ahyp:hlinkClr xmlns:ahyp="http://schemas.microsoft.com/office/drawing/2018/hyperlinkcolor" val="tx"/>
                    </a:ext>
                  </a:extLst>
                </a:hlinkClick>
              </a:rPr>
              <a:t>traitement</a:t>
            </a:r>
            <a:r>
              <a:rPr lang="en-US" sz="1600">
                <a:solidFill>
                  <a:srgbClr val="0070C0"/>
                </a:solidFill>
                <a:latin typeface="Verdana"/>
                <a:ea typeface="Verdana"/>
                <a:hlinkClick r:id="rId4">
                  <a:extLst>
                    <a:ext uri="{A12FA001-AC4F-418D-AE19-62706E023703}">
                      <ahyp:hlinkClr xmlns:ahyp="http://schemas.microsoft.com/office/drawing/2018/hyperlinkcolor" val="tx"/>
                    </a:ext>
                  </a:extLst>
                </a:hlinkClick>
              </a:rPr>
              <a:t> </a:t>
            </a:r>
            <a:r>
              <a:rPr lang="en-US" sz="1600" err="1">
                <a:solidFill>
                  <a:srgbClr val="0070C0"/>
                </a:solidFill>
                <a:latin typeface="Verdana"/>
                <a:ea typeface="Verdana"/>
                <a:hlinkClick r:id="rId4">
                  <a:extLst>
                    <a:ext uri="{A12FA001-AC4F-418D-AE19-62706E023703}">
                      <ahyp:hlinkClr xmlns:ahyp="http://schemas.microsoft.com/office/drawing/2018/hyperlinkcolor" val="tx"/>
                    </a:ext>
                  </a:extLst>
                </a:hlinkClick>
              </a:rPr>
              <a:t>clé</a:t>
            </a:r>
            <a:r>
              <a:rPr lang="en-US" sz="1600">
                <a:solidFill>
                  <a:srgbClr val="0070C0"/>
                </a:solidFill>
                <a:latin typeface="Verdana"/>
                <a:ea typeface="Verdana"/>
                <a:hlinkClick r:id="rId4">
                  <a:extLst>
                    <a:ext uri="{A12FA001-AC4F-418D-AE19-62706E023703}">
                      <ahyp:hlinkClr xmlns:ahyp="http://schemas.microsoft.com/office/drawing/2018/hyperlinkcolor" val="tx"/>
                    </a:ext>
                  </a:extLst>
                </a:hlinkClick>
              </a:rPr>
              <a:t> pour </a:t>
            </a:r>
            <a:r>
              <a:rPr lang="en-US" sz="1600" err="1">
                <a:solidFill>
                  <a:srgbClr val="0070C0"/>
                </a:solidFill>
                <a:latin typeface="Verdana"/>
                <a:ea typeface="Verdana"/>
                <a:hlinkClick r:id="rId4">
                  <a:extLst>
                    <a:ext uri="{A12FA001-AC4F-418D-AE19-62706E023703}">
                      <ahyp:hlinkClr xmlns:ahyp="http://schemas.microsoft.com/office/drawing/2018/hyperlinkcolor" val="tx"/>
                    </a:ext>
                  </a:extLst>
                </a:hlinkClick>
              </a:rPr>
              <a:t>l’open</a:t>
            </a:r>
            <a:r>
              <a:rPr lang="en-US" sz="1600">
                <a:solidFill>
                  <a:srgbClr val="0070C0"/>
                </a:solidFill>
                <a:latin typeface="Verdana"/>
                <a:ea typeface="Verdana"/>
                <a:hlinkClick r:id="rId4">
                  <a:extLst>
                    <a:ext uri="{A12FA001-AC4F-418D-AE19-62706E023703}">
                      <ahyp:hlinkClr xmlns:ahyp="http://schemas.microsoft.com/office/drawing/2018/hyperlinkcolor" val="tx"/>
                    </a:ext>
                  </a:extLst>
                </a:hlinkClick>
              </a:rPr>
              <a:t> data | CNIL</a:t>
            </a:r>
            <a:endParaRPr lang="en-US">
              <a:solidFill>
                <a:srgbClr val="0070C0"/>
              </a:solidFill>
              <a:ea typeface="Calibri"/>
              <a:cs typeface="Calibri"/>
              <a:hlinkClick r:id="rId4">
                <a:extLst>
                  <a:ext uri="{A12FA001-AC4F-418D-AE19-62706E023703}">
                    <ahyp:hlinkClr xmlns:ahyp="http://schemas.microsoft.com/office/drawing/2018/hyperlinkcolor" val="tx"/>
                  </a:ext>
                </a:extLst>
              </a:hlinkClick>
            </a:endParaRPr>
          </a:p>
          <a:p>
            <a:pPr marL="0" indent="0">
              <a:buNone/>
            </a:pPr>
            <a:r>
              <a:rPr lang="en-US" sz="1600">
                <a:solidFill>
                  <a:srgbClr val="0070C0"/>
                </a:solidFill>
                <a:latin typeface="Verdana" panose="020B0604030504040204" pitchFamily="34" charset="0"/>
                <a:ea typeface="Verdana" panose="020B0604030504040204" pitchFamily="34" charset="0"/>
                <a:cs typeface="Calibri"/>
                <a:hlinkClick r:id="rId5">
                  <a:extLst>
                    <a:ext uri="{A12FA001-AC4F-418D-AE19-62706E023703}">
                      <ahyp:hlinkClr xmlns:ahyp="http://schemas.microsoft.com/office/drawing/2018/hyperlinkcolor" val="tx"/>
                    </a:ext>
                  </a:extLst>
                </a:hlinkClick>
              </a:rPr>
              <a:t>https://www.cnil.fr/sites/cnil/files/atoms/files/guide-open-data.pdf</a:t>
            </a:r>
            <a:endParaRPr lang="en-US" sz="1600">
              <a:solidFill>
                <a:srgbClr val="0070C0"/>
              </a:solidFill>
              <a:latin typeface="Verdana" panose="020B0604030504040204" pitchFamily="34" charset="0"/>
              <a:ea typeface="Verdana" panose="020B0604030504040204" pitchFamily="34" charset="0"/>
              <a:cs typeface="Calibri"/>
            </a:endParaRPr>
          </a:p>
          <a:p>
            <a:pPr marL="0" indent="0">
              <a:buNone/>
            </a:pPr>
            <a:endParaRPr lang="en-US" sz="1600">
              <a:solidFill>
                <a:srgbClr val="0070C0"/>
              </a:solidFill>
              <a:ea typeface="Calibri"/>
              <a:cs typeface="Calibri"/>
            </a:endParaRPr>
          </a:p>
          <a:p>
            <a:pPr marL="0" indent="0">
              <a:buNone/>
            </a:pPr>
            <a:r>
              <a:rPr lang="fr-FR" sz="1600" b="1">
                <a:latin typeface="Verdana" panose="020B0604030504040204" pitchFamily="34" charset="0"/>
                <a:ea typeface="Verdana" panose="020B0604030504040204" pitchFamily="34" charset="0"/>
                <a:cs typeface="Calibri"/>
              </a:rPr>
              <a:t>Pages de la CNIL « Recherche scientifique (hors santé) : </a:t>
            </a:r>
          </a:p>
          <a:p>
            <a:pPr marL="0" indent="0">
              <a:buNone/>
            </a:pPr>
            <a:r>
              <a:rPr lang="en-US" sz="1600" u="sng">
                <a:solidFill>
                  <a:srgbClr val="0070C0"/>
                </a:solidFill>
                <a:latin typeface="Verdana" panose="020B0604030504040204" pitchFamily="34" charset="0"/>
                <a:ea typeface="Verdana" panose="020B0604030504040204" pitchFamily="34" charset="0"/>
                <a:cs typeface="Calibri"/>
              </a:rPr>
              <a:t>https://www.cnil.fr/fr/recherche-scientifique-hors-sante</a:t>
            </a:r>
          </a:p>
          <a:p>
            <a:pPr marL="0" indent="0">
              <a:buNone/>
            </a:pPr>
            <a:endParaRPr lang="en-US" sz="1600" b="1">
              <a:latin typeface="Verdana" panose="020B0604030504040204" pitchFamily="34" charset="0"/>
              <a:ea typeface="Verdana" panose="020B0604030504040204" pitchFamily="34" charset="0"/>
              <a:cs typeface="Calibri"/>
            </a:endParaRPr>
          </a:p>
          <a:p>
            <a:pPr marL="0" indent="0">
              <a:buNone/>
            </a:pPr>
            <a:r>
              <a:rPr lang="fr-FR" sz="1600" b="1">
                <a:latin typeface="Verdana" panose="020B0604030504040204" pitchFamily="34" charset="0"/>
                <a:ea typeface="Verdana" panose="020B0604030504040204" pitchFamily="34" charset="0"/>
                <a:cs typeface="Calibri"/>
              </a:rPr>
              <a:t>MOOC de la CNIL </a:t>
            </a:r>
            <a:r>
              <a:rPr lang="fr-FR" sz="1600">
                <a:latin typeface="Verdana" panose="020B0604030504040204" pitchFamily="34" charset="0"/>
                <a:ea typeface="Verdana" panose="020B0604030504040204" pitchFamily="34" charset="0"/>
                <a:cs typeface="Calibri"/>
              </a:rPr>
              <a:t>(l'atelier est composé de 5 modules d'une durée totale de 5 heures environ) : </a:t>
            </a:r>
          </a:p>
          <a:p>
            <a:pPr marL="0" indent="0">
              <a:buNone/>
            </a:pPr>
            <a:r>
              <a:rPr lang="fr-FR" sz="1600" u="sng">
                <a:solidFill>
                  <a:srgbClr val="0070C0"/>
                </a:solidFill>
                <a:latin typeface="Verdana" panose="020B0604030504040204" pitchFamily="34" charset="0"/>
                <a:ea typeface="Verdana" panose="020B0604030504040204" pitchFamily="34" charset="0"/>
                <a:cs typeface="Calibri"/>
              </a:rPr>
              <a:t>https://www.my-mooc.com/fr/mooc/atelier-rgpd/ </a:t>
            </a:r>
            <a:endParaRPr lang="en-US" sz="1600" b="1">
              <a:latin typeface="Verdana" panose="020B0604030504040204" pitchFamily="34" charset="0"/>
              <a:ea typeface="Verdana" panose="020B0604030504040204" pitchFamily="34" charset="0"/>
              <a:cs typeface="Calibri"/>
            </a:endParaRPr>
          </a:p>
          <a:p>
            <a:pPr marL="0" indent="0">
              <a:buNone/>
            </a:pPr>
            <a:endParaRPr lang="en-US">
              <a:solidFill>
                <a:srgbClr val="0070C0"/>
              </a:solidFill>
              <a:ea typeface="Calibri"/>
              <a:cs typeface="Calibri"/>
            </a:endParaRPr>
          </a:p>
          <a:p>
            <a:pPr marL="0" indent="0">
              <a:buNone/>
            </a:pPr>
            <a:endParaRPr lang="en-US">
              <a:solidFill>
                <a:srgbClr val="0070C0"/>
              </a:solidFill>
              <a:ea typeface="Calibri"/>
              <a:cs typeface="Calibri"/>
            </a:endParaRPr>
          </a:p>
          <a:p>
            <a:endParaRPr lang="en-US">
              <a:ea typeface="Calibri"/>
              <a:cs typeface="Calibri"/>
            </a:endParaRPr>
          </a:p>
        </p:txBody>
      </p:sp>
      <p:sp>
        <p:nvSpPr>
          <p:cNvPr id="4" name="ZoneTexte 3">
            <a:extLst>
              <a:ext uri="{FF2B5EF4-FFF2-40B4-BE49-F238E27FC236}">
                <a16:creationId xmlns:a16="http://schemas.microsoft.com/office/drawing/2014/main" id="{3F9F0EBE-6375-77E9-DDD9-D569A469F0DE}"/>
              </a:ext>
            </a:extLst>
          </p:cNvPr>
          <p:cNvSpPr txBox="1"/>
          <p:nvPr/>
        </p:nvSpPr>
        <p:spPr>
          <a:xfrm>
            <a:off x="11592531" y="6380512"/>
            <a:ext cx="447069" cy="369332"/>
          </a:xfrm>
          <a:prstGeom prst="rect">
            <a:avLst/>
          </a:prstGeom>
          <a:noFill/>
        </p:spPr>
        <p:txBody>
          <a:bodyPr wrap="square" rtlCol="0">
            <a:spAutoFit/>
          </a:bodyPr>
          <a:lstStyle/>
          <a:p>
            <a:r>
              <a:rPr lang="fr-FR"/>
              <a:t>31</a:t>
            </a:r>
          </a:p>
        </p:txBody>
      </p:sp>
      <p:pic>
        <p:nvPicPr>
          <p:cNvPr id="5" name="Image 4">
            <a:extLst>
              <a:ext uri="{FF2B5EF4-FFF2-40B4-BE49-F238E27FC236}">
                <a16:creationId xmlns:a16="http://schemas.microsoft.com/office/drawing/2014/main" id="{86D8B4EB-21B0-4A07-18AB-11CD86AD24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2241" y="515025"/>
            <a:ext cx="1190289" cy="593788"/>
          </a:xfrm>
          <a:prstGeom prst="rect">
            <a:avLst/>
          </a:prstGeom>
        </p:spPr>
      </p:pic>
    </p:spTree>
    <p:extLst>
      <p:ext uri="{BB962C8B-B14F-4D97-AF65-F5344CB8AC3E}">
        <p14:creationId xmlns:p14="http://schemas.microsoft.com/office/powerpoint/2010/main" val="49972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1184" y="3854451"/>
            <a:ext cx="10363200" cy="1362075"/>
          </a:xfrm>
        </p:spPr>
        <p:txBody>
          <a:bodyPr>
            <a:normAutofit/>
          </a:bodyPr>
          <a:lstStyle/>
          <a:p>
            <a:pPr>
              <a:defRPr/>
            </a:pPr>
            <a:r>
              <a:rPr lang="fr-FR" sz="3200">
                <a:solidFill>
                  <a:srgbClr val="0070C0"/>
                </a:solidFill>
                <a:latin typeface="Verdana"/>
                <a:ea typeface="Verdana"/>
              </a:rPr>
              <a:t>Introduction</a:t>
            </a:r>
          </a:p>
        </p:txBody>
      </p:sp>
      <p:sp>
        <p:nvSpPr>
          <p:cNvPr id="3" name="ZoneTexte 2">
            <a:extLst>
              <a:ext uri="{FF2B5EF4-FFF2-40B4-BE49-F238E27FC236}">
                <a16:creationId xmlns:a16="http://schemas.microsoft.com/office/drawing/2014/main" id="{46C10EC8-7E2F-081C-3E0A-8A001B1D4B46}"/>
              </a:ext>
            </a:extLst>
          </p:cNvPr>
          <p:cNvSpPr txBox="1"/>
          <p:nvPr/>
        </p:nvSpPr>
        <p:spPr>
          <a:xfrm>
            <a:off x="11592531" y="6380512"/>
            <a:ext cx="361953" cy="369332"/>
          </a:xfrm>
          <a:prstGeom prst="rect">
            <a:avLst/>
          </a:prstGeom>
          <a:noFill/>
        </p:spPr>
        <p:txBody>
          <a:bodyPr wrap="square" rtlCol="0">
            <a:spAutoFit/>
          </a:bodyPr>
          <a:lstStyle/>
          <a:p>
            <a:r>
              <a:rPr lang="fr-FR"/>
              <a:t>4</a:t>
            </a:r>
          </a:p>
        </p:txBody>
      </p:sp>
      <p:pic>
        <p:nvPicPr>
          <p:cNvPr id="5" name="Image 4">
            <a:extLst>
              <a:ext uri="{FF2B5EF4-FFF2-40B4-BE49-F238E27FC236}">
                <a16:creationId xmlns:a16="http://schemas.microsoft.com/office/drawing/2014/main" id="{BC3CA9EE-7D7C-4C2F-0B5A-6E42B6EAC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605" y="5048555"/>
            <a:ext cx="1809445" cy="1809445"/>
          </a:xfrm>
          <a:prstGeom prst="rect">
            <a:avLst/>
          </a:prstGeom>
        </p:spPr>
      </p:pic>
    </p:spTree>
    <p:extLst>
      <p:ext uri="{BB962C8B-B14F-4D97-AF65-F5344CB8AC3E}">
        <p14:creationId xmlns:p14="http://schemas.microsoft.com/office/powerpoint/2010/main" val="110017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a:solidFill>
                  <a:srgbClr val="002060"/>
                </a:solidFill>
                <a:latin typeface="Verdana"/>
                <a:ea typeface="Verdana"/>
              </a:rPr>
              <a:t>Objectifs du webinaire</a:t>
            </a:r>
            <a:endParaRPr lang="fr-FR" sz="2400">
              <a:solidFill>
                <a:srgbClr val="002060"/>
              </a:solidFill>
              <a:latin typeface="Verdana"/>
              <a:ea typeface="Verdana"/>
            </a:endParaRPr>
          </a:p>
        </p:txBody>
      </p:sp>
      <p:sp>
        <p:nvSpPr>
          <p:cNvPr id="3" name="Espace réservé du contenu 2"/>
          <p:cNvSpPr>
            <a:spLocks noGrp="1"/>
          </p:cNvSpPr>
          <p:nvPr>
            <p:ph idx="1"/>
          </p:nvPr>
        </p:nvSpPr>
        <p:spPr>
          <a:xfrm>
            <a:off x="407520" y="1640659"/>
            <a:ext cx="11881757" cy="4525963"/>
          </a:xfrm>
        </p:spPr>
        <p:txBody>
          <a:bodyPr vert="horz" lIns="91440" tIns="45720" rIns="91440" bIns="45720" rtlCol="0" anchor="t">
            <a:noAutofit/>
          </a:bodyPr>
          <a:lstStyle/>
          <a:p>
            <a:r>
              <a:rPr lang="fr-FR" sz="1800">
                <a:latin typeface="Verdana"/>
                <a:ea typeface="Verdana"/>
              </a:rPr>
              <a:t>Sensibiliser à la protection des données dans les thèses</a:t>
            </a:r>
          </a:p>
          <a:p>
            <a:r>
              <a:rPr lang="fr-FR" sz="1800">
                <a:latin typeface="Verdana"/>
                <a:ea typeface="Verdana"/>
              </a:rPr>
              <a:t>Partager des bonnes pratiques en termes de protection des données</a:t>
            </a:r>
          </a:p>
          <a:p>
            <a:r>
              <a:rPr lang="fr-FR" sz="1800">
                <a:latin typeface="Verdana"/>
                <a:ea typeface="Verdana"/>
              </a:rPr>
              <a:t>Encourager la coordination entre acteurs (DPO, correspondants STEP/STAR, écoles doctorales, directeurs de thèse, doctorants)</a:t>
            </a:r>
          </a:p>
          <a:p>
            <a:pPr marL="0" indent="0">
              <a:buNone/>
            </a:pPr>
            <a:endParaRPr lang="fr-FR" sz="1800" b="1">
              <a:latin typeface="Verdana"/>
              <a:ea typeface="Verdana"/>
            </a:endParaRPr>
          </a:p>
          <a:p>
            <a:pPr marL="0" indent="0">
              <a:buNone/>
            </a:pPr>
            <a:r>
              <a:rPr lang="fr-FR" sz="1800" b="1">
                <a:latin typeface="Verdana"/>
                <a:ea typeface="Verdana"/>
              </a:rPr>
              <a:t>Contexte</a:t>
            </a:r>
            <a:r>
              <a:rPr lang="fr-FR" sz="1800">
                <a:latin typeface="Verdana"/>
                <a:ea typeface="Verdana"/>
              </a:rPr>
              <a:t> </a:t>
            </a:r>
            <a:r>
              <a:rPr lang="fr-FR" sz="1800" b="1">
                <a:latin typeface="Verdana"/>
                <a:ea typeface="Verdana"/>
              </a:rPr>
              <a:t>du webinaire :</a:t>
            </a:r>
          </a:p>
          <a:p>
            <a:pPr marL="0" indent="0">
              <a:buNone/>
            </a:pPr>
            <a:r>
              <a:rPr lang="fr-FR" sz="1800">
                <a:latin typeface="Verdana"/>
                <a:ea typeface="Verdana"/>
              </a:rPr>
              <a:t>Enquête menée en amont auprès du réseau des correspondants thèses, STAR, STEP de l’</a:t>
            </a:r>
            <a:r>
              <a:rPr lang="fr-FR" sz="1800" err="1">
                <a:latin typeface="Verdana"/>
                <a:ea typeface="Verdana"/>
              </a:rPr>
              <a:t>Abes</a:t>
            </a:r>
            <a:r>
              <a:rPr lang="fr-FR" sz="1800">
                <a:latin typeface="Verdana"/>
                <a:ea typeface="Verdana"/>
              </a:rPr>
              <a:t> (77 réponses)</a:t>
            </a:r>
          </a:p>
          <a:p>
            <a:pPr marL="0" indent="0">
              <a:buNone/>
            </a:pPr>
            <a:endParaRPr lang="fr-FR" sz="1800">
              <a:latin typeface="Verdana"/>
              <a:ea typeface="Verdana"/>
            </a:endParaRPr>
          </a:p>
          <a:p>
            <a:pPr marL="0" indent="0">
              <a:buNone/>
            </a:pPr>
            <a:r>
              <a:rPr lang="fr-FR" sz="1800">
                <a:solidFill>
                  <a:srgbClr val="FF0000"/>
                </a:solidFill>
                <a:latin typeface="Verdana"/>
                <a:ea typeface="Verdana"/>
              </a:rPr>
              <a:t>44% des correspondants ont été confrontés à des thèses contenant des données personnelles</a:t>
            </a:r>
          </a:p>
          <a:p>
            <a:pPr marL="0" indent="0">
              <a:buNone/>
            </a:pPr>
            <a:r>
              <a:rPr lang="fr-FR" sz="1800">
                <a:solidFill>
                  <a:srgbClr val="FF0000"/>
                </a:solidFill>
                <a:latin typeface="Verdana"/>
                <a:ea typeface="Verdana"/>
              </a:rPr>
              <a:t>Alerte survient souvent lors du dépôt voire après l’archivage de la thèse (52% des cas).</a:t>
            </a:r>
          </a:p>
        </p:txBody>
      </p:sp>
      <p:sp>
        <p:nvSpPr>
          <p:cNvPr id="4" name="ZoneTexte 3">
            <a:extLst>
              <a:ext uri="{FF2B5EF4-FFF2-40B4-BE49-F238E27FC236}">
                <a16:creationId xmlns:a16="http://schemas.microsoft.com/office/drawing/2014/main" id="{2981B2C2-3B3C-566F-FB8C-6BC617501CBC}"/>
              </a:ext>
            </a:extLst>
          </p:cNvPr>
          <p:cNvSpPr txBox="1"/>
          <p:nvPr/>
        </p:nvSpPr>
        <p:spPr>
          <a:xfrm>
            <a:off x="11592531" y="6380512"/>
            <a:ext cx="361953" cy="369332"/>
          </a:xfrm>
          <a:prstGeom prst="rect">
            <a:avLst/>
          </a:prstGeom>
          <a:noFill/>
        </p:spPr>
        <p:txBody>
          <a:bodyPr wrap="square" rtlCol="0">
            <a:spAutoFit/>
          </a:bodyPr>
          <a:lstStyle/>
          <a:p>
            <a:r>
              <a:rPr lang="fr-FR"/>
              <a:t>5</a:t>
            </a:r>
          </a:p>
        </p:txBody>
      </p:sp>
    </p:spTree>
    <p:extLst>
      <p:ext uri="{BB962C8B-B14F-4D97-AF65-F5344CB8AC3E}">
        <p14:creationId xmlns:p14="http://schemas.microsoft.com/office/powerpoint/2010/main" val="126995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69888"/>
            <a:ext cx="10972800" cy="1143000"/>
          </a:xfrm>
        </p:spPr>
        <p:txBody>
          <a:bodyPr>
            <a:normAutofit/>
          </a:bodyPr>
          <a:lstStyle/>
          <a:p>
            <a:r>
              <a:rPr lang="fr-FR" sz="2400" b="1">
                <a:solidFill>
                  <a:srgbClr val="002060"/>
                </a:solidFill>
                <a:latin typeface="Verdana"/>
                <a:ea typeface="Verdana"/>
              </a:rPr>
              <a:t>Risques liés au traitement de données personnelles</a:t>
            </a:r>
          </a:p>
        </p:txBody>
      </p:sp>
      <p:sp>
        <p:nvSpPr>
          <p:cNvPr id="5" name="Espace réservé du contenu 2"/>
          <p:cNvSpPr>
            <a:spLocks noGrp="1"/>
          </p:cNvSpPr>
          <p:nvPr>
            <p:ph idx="1"/>
          </p:nvPr>
        </p:nvSpPr>
        <p:spPr>
          <a:xfrm>
            <a:off x="610587" y="1815084"/>
            <a:ext cx="10981944" cy="4419600"/>
          </a:xfrm>
        </p:spPr>
        <p:txBody>
          <a:bodyPr>
            <a:normAutofit/>
          </a:bodyPr>
          <a:lstStyle/>
          <a:p>
            <a:pPr marL="285750" indent="-285750" algn="just">
              <a:buFont typeface="Arial" panose="020B0604020202020204" pitchFamily="34" charset="0"/>
              <a:buChar char="•"/>
            </a:pPr>
            <a:r>
              <a:rPr lang="fr-FR" sz="1600" b="0">
                <a:latin typeface="Verdana"/>
                <a:ea typeface="Verdana"/>
              </a:rPr>
              <a:t>Détermination de nos lieux d’habitation et de travail, notre identité et nos centres d’intérêts par l’utilisation de données spatio-temporelles de qualité</a:t>
            </a:r>
          </a:p>
          <a:p>
            <a:pPr marL="0" indent="0" algn="just">
              <a:buNone/>
            </a:pPr>
            <a:endParaRPr lang="fr-FR" sz="1600" b="0">
              <a:latin typeface="Verdana"/>
              <a:ea typeface="Verdana"/>
            </a:endParaRPr>
          </a:p>
          <a:p>
            <a:pPr marL="285750" indent="-285750" algn="just">
              <a:buFont typeface="Arial" panose="020B0604020202020204" pitchFamily="34" charset="0"/>
              <a:buChar char="•"/>
            </a:pPr>
            <a:r>
              <a:rPr lang="fr-FR" sz="1600" b="0">
                <a:latin typeface="Verdana"/>
                <a:ea typeface="Verdana"/>
              </a:rPr>
              <a:t>Données de santé, religion ou appartenance politique doivent rester confidentielles =&gt; </a:t>
            </a:r>
            <a:r>
              <a:rPr lang="fr-FR" sz="1600" b="1" err="1">
                <a:latin typeface="Verdana"/>
                <a:ea typeface="Verdana"/>
              </a:rPr>
              <a:t>Ré-identification</a:t>
            </a:r>
            <a:r>
              <a:rPr lang="fr-FR" sz="1600" b="1">
                <a:latin typeface="Verdana"/>
                <a:ea typeface="Verdana"/>
              </a:rPr>
              <a:t> de plus de 90% des personnes par croisement de listes électorales et de bases de santé </a:t>
            </a:r>
            <a:r>
              <a:rPr lang="fr-FR" sz="1600" b="1" err="1">
                <a:latin typeface="Verdana"/>
                <a:ea typeface="Verdana"/>
              </a:rPr>
              <a:t>pseudonymisés</a:t>
            </a:r>
            <a:r>
              <a:rPr lang="fr-FR" sz="1600" b="1">
                <a:latin typeface="Verdana"/>
                <a:ea typeface="Verdana"/>
              </a:rPr>
              <a:t> au </a:t>
            </a:r>
            <a:r>
              <a:rPr lang="fr-FR" sz="1600" b="1" err="1">
                <a:latin typeface="Verdana"/>
                <a:ea typeface="Verdana"/>
              </a:rPr>
              <a:t>Massachussets</a:t>
            </a:r>
            <a:r>
              <a:rPr lang="fr-FR" sz="1600" b="1">
                <a:latin typeface="Verdana"/>
                <a:ea typeface="Verdana"/>
              </a:rPr>
              <a:t>.</a:t>
            </a:r>
          </a:p>
          <a:p>
            <a:pPr marL="0" indent="0" algn="just">
              <a:buNone/>
            </a:pPr>
            <a:endParaRPr lang="fr-FR" sz="1600" b="0">
              <a:latin typeface="Verdana"/>
              <a:ea typeface="Verdana"/>
            </a:endParaRPr>
          </a:p>
          <a:p>
            <a:pPr marL="285750" indent="-285750" algn="just">
              <a:buFont typeface="Arial" panose="020B0604020202020204" pitchFamily="34" charset="0"/>
              <a:buChar char="•"/>
            </a:pPr>
            <a:r>
              <a:rPr lang="fr-FR" sz="1600" b="0">
                <a:latin typeface="Verdana"/>
                <a:ea typeface="Verdana"/>
              </a:rPr>
              <a:t>Risques pour nos libertés individuelles et publiques (situation de contrôle permanent des personnes)</a:t>
            </a:r>
          </a:p>
          <a:p>
            <a:pPr marL="0" indent="0" algn="just">
              <a:buNone/>
            </a:pPr>
            <a:endParaRPr lang="fr-FR" sz="1600" b="0">
              <a:latin typeface="Verdana"/>
              <a:ea typeface="Verdana"/>
            </a:endParaRPr>
          </a:p>
          <a:p>
            <a:pPr marL="285750" indent="-285750" algn="just">
              <a:buFont typeface="Arial" panose="020B0604020202020204" pitchFamily="34" charset="0"/>
              <a:buChar char="•"/>
            </a:pPr>
            <a:r>
              <a:rPr lang="fr-FR" sz="1600" b="0">
                <a:solidFill>
                  <a:srgbClr val="E00034"/>
                </a:solidFill>
                <a:latin typeface="Verdana"/>
                <a:ea typeface="Verdana"/>
              </a:rPr>
              <a:t>Profilages particulièrement intrusifs</a:t>
            </a:r>
            <a:r>
              <a:rPr lang="fr-FR" sz="1600" b="0">
                <a:latin typeface="Verdana"/>
                <a:ea typeface="Verdana"/>
              </a:rPr>
              <a:t> ayant pour objet ou effet de prédire, de modifier ou de pérenniser des comportements et modes de pensée.</a:t>
            </a:r>
          </a:p>
        </p:txBody>
      </p:sp>
      <p:sp>
        <p:nvSpPr>
          <p:cNvPr id="3" name="ZoneTexte 2">
            <a:extLst>
              <a:ext uri="{FF2B5EF4-FFF2-40B4-BE49-F238E27FC236}">
                <a16:creationId xmlns:a16="http://schemas.microsoft.com/office/drawing/2014/main" id="{8C21CDE0-304A-2323-D9F7-1E95271B3201}"/>
              </a:ext>
            </a:extLst>
          </p:cNvPr>
          <p:cNvSpPr txBox="1"/>
          <p:nvPr/>
        </p:nvSpPr>
        <p:spPr>
          <a:xfrm>
            <a:off x="11592531" y="6380512"/>
            <a:ext cx="361953" cy="369332"/>
          </a:xfrm>
          <a:prstGeom prst="rect">
            <a:avLst/>
          </a:prstGeom>
          <a:noFill/>
        </p:spPr>
        <p:txBody>
          <a:bodyPr wrap="square" rtlCol="0">
            <a:spAutoFit/>
          </a:bodyPr>
          <a:lstStyle/>
          <a:p>
            <a:r>
              <a:rPr lang="fr-FR"/>
              <a:t>6</a:t>
            </a:r>
          </a:p>
        </p:txBody>
      </p:sp>
    </p:spTree>
    <p:extLst>
      <p:ext uri="{BB962C8B-B14F-4D97-AF65-F5344CB8AC3E}">
        <p14:creationId xmlns:p14="http://schemas.microsoft.com/office/powerpoint/2010/main" val="359798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2866" y="292822"/>
            <a:ext cx="10526268" cy="909784"/>
          </a:xfrm>
        </p:spPr>
        <p:txBody>
          <a:bodyPr>
            <a:noAutofit/>
          </a:bodyPr>
          <a:lstStyle/>
          <a:p>
            <a:r>
              <a:rPr lang="fr-FR" sz="2400" b="1">
                <a:solidFill>
                  <a:srgbClr val="002060"/>
                </a:solidFill>
                <a:latin typeface="Verdana"/>
                <a:ea typeface="Verdana"/>
              </a:rPr>
              <a:t>Lois applicables sur la protection des données personnelles</a:t>
            </a:r>
          </a:p>
        </p:txBody>
      </p:sp>
      <p:sp>
        <p:nvSpPr>
          <p:cNvPr id="3" name="Espace réservé du contenu 2"/>
          <p:cNvSpPr>
            <a:spLocks noGrp="1"/>
          </p:cNvSpPr>
          <p:nvPr>
            <p:ph idx="1"/>
          </p:nvPr>
        </p:nvSpPr>
        <p:spPr>
          <a:xfrm>
            <a:off x="1189109" y="1363428"/>
            <a:ext cx="9313488" cy="5201750"/>
          </a:xfrm>
        </p:spPr>
        <p:txBody>
          <a:bodyPr>
            <a:noAutofit/>
          </a:bodyPr>
          <a:lstStyle/>
          <a:p>
            <a:pPr marL="0" indent="0">
              <a:buNone/>
            </a:pPr>
            <a:r>
              <a:rPr lang="fr-FR" sz="1400" b="1">
                <a:latin typeface="Verdana"/>
                <a:ea typeface="Verdana"/>
              </a:rPr>
              <a:t>Règlement général de protection des données (RGPD)</a:t>
            </a:r>
          </a:p>
          <a:p>
            <a:pPr marL="0" indent="0">
              <a:buNone/>
            </a:pPr>
            <a:endParaRPr lang="fr-FR" sz="1400" b="1">
              <a:latin typeface="Verdana"/>
              <a:ea typeface="Verdana"/>
            </a:endParaRPr>
          </a:p>
          <a:p>
            <a:pPr marL="495300" lvl="1">
              <a:buFont typeface="Arial" panose="020B0604020202020204" pitchFamily="34" charset="0"/>
              <a:buChar char="•"/>
            </a:pPr>
            <a:r>
              <a:rPr lang="fr-FR" sz="1400">
                <a:latin typeface="Verdana"/>
                <a:ea typeface="Verdana"/>
              </a:rPr>
              <a:t>Règlement (UE) 2016/679 du Parlement Européen et du Conseil du 27 Avril 2016</a:t>
            </a:r>
          </a:p>
          <a:p>
            <a:pPr marL="495300" lvl="1">
              <a:buFont typeface="Arial" panose="020B0604020202020204" pitchFamily="34" charset="0"/>
              <a:buChar char="•"/>
            </a:pPr>
            <a:r>
              <a:rPr lang="fr-FR" sz="1400">
                <a:latin typeface="Verdana"/>
                <a:ea typeface="Verdana"/>
              </a:rPr>
              <a:t>Mis en application depuis le 25 Mai 2018   </a:t>
            </a:r>
          </a:p>
          <a:p>
            <a:pPr marL="209550" lvl="1" indent="0">
              <a:buNone/>
            </a:pPr>
            <a:endParaRPr lang="fr-FR" sz="1400">
              <a:latin typeface="Verdana"/>
              <a:ea typeface="Verdana"/>
            </a:endParaRPr>
          </a:p>
          <a:p>
            <a:pPr marL="285750" indent="-285750">
              <a:buFont typeface="Wingdings" panose="05000000000000000000" pitchFamily="2" charset="2"/>
              <a:buChar char="Ø"/>
            </a:pPr>
            <a:r>
              <a:rPr lang="fr-FR" sz="1400" b="0">
                <a:latin typeface="Verdana"/>
                <a:ea typeface="Verdana"/>
              </a:rPr>
              <a:t>Relatif à la protection des personnes physiques à l’égard du traitement des données à caractère personnel</a:t>
            </a:r>
            <a:r>
              <a:rPr lang="fr-FR" sz="1400">
                <a:latin typeface="Verdana"/>
                <a:ea typeface="Verdana"/>
              </a:rPr>
              <a:t> et à la libre circulation de ces données</a:t>
            </a:r>
          </a:p>
          <a:p>
            <a:pPr marL="285750" indent="-285750">
              <a:buFont typeface="Wingdings" panose="05000000000000000000" pitchFamily="2" charset="2"/>
              <a:buChar char="Ø"/>
            </a:pPr>
            <a:endParaRPr lang="fr-FR" sz="1400">
              <a:latin typeface="Verdana"/>
              <a:ea typeface="Verdana"/>
            </a:endParaRPr>
          </a:p>
          <a:p>
            <a:pPr marL="0" indent="0">
              <a:buNone/>
            </a:pPr>
            <a:r>
              <a:rPr lang="fr-FR" sz="1400" b="1">
                <a:latin typeface="Verdana"/>
                <a:ea typeface="Verdana"/>
              </a:rPr>
              <a:t>Loi informatique et libertés</a:t>
            </a:r>
          </a:p>
          <a:p>
            <a:pPr marL="209550" lvl="1" indent="0">
              <a:buNone/>
            </a:pPr>
            <a:r>
              <a:rPr lang="fr-FR" sz="1400">
                <a:latin typeface="Verdana"/>
                <a:ea typeface="Verdana"/>
              </a:rPr>
              <a:t>Loi n°78-17 du 6 Janvier 1978 relative à l’informatique, aux fichiers et aux libertés modifiée</a:t>
            </a:r>
          </a:p>
          <a:p>
            <a:pPr marL="495300" lvl="1">
              <a:buFont typeface="Arial" panose="020B0604020202020204" pitchFamily="34" charset="0"/>
              <a:buChar char="•"/>
            </a:pPr>
            <a:r>
              <a:rPr lang="fr-FR" sz="1400">
                <a:latin typeface="Verdana"/>
                <a:ea typeface="Verdana"/>
              </a:rPr>
              <a:t>Création de la CNIL</a:t>
            </a:r>
          </a:p>
          <a:p>
            <a:pPr marL="495300" lvl="1">
              <a:buFont typeface="Arial" panose="020B0604020202020204" pitchFamily="34" charset="0"/>
              <a:buChar char="•"/>
            </a:pPr>
            <a:r>
              <a:rPr lang="fr-FR" sz="1400">
                <a:latin typeface="Verdana"/>
                <a:ea typeface="Verdana"/>
              </a:rPr>
              <a:t>Recherche en santé : méthodologies de référence de la CNIL</a:t>
            </a:r>
          </a:p>
          <a:p>
            <a:pPr marL="209550" lvl="1" indent="0">
              <a:buNone/>
            </a:pPr>
            <a:endParaRPr lang="fr-FR" sz="1400">
              <a:latin typeface="Verdana"/>
              <a:ea typeface="Verdana"/>
            </a:endParaRPr>
          </a:p>
          <a:p>
            <a:pPr marL="0" indent="0">
              <a:buNone/>
            </a:pPr>
            <a:r>
              <a:rPr lang="fr-FR" sz="1400" b="1">
                <a:latin typeface="Verdana"/>
                <a:ea typeface="Verdana"/>
              </a:rPr>
              <a:t>Législation connexe à la protection des données personnelles en recherche</a:t>
            </a:r>
          </a:p>
          <a:p>
            <a:pPr marL="495300" lvl="1">
              <a:buFont typeface="Arial" panose="020B0604020202020204" pitchFamily="34" charset="0"/>
              <a:buChar char="•"/>
            </a:pPr>
            <a:r>
              <a:rPr lang="fr-FR" sz="1400">
                <a:latin typeface="Verdana"/>
                <a:ea typeface="Verdana"/>
              </a:rPr>
              <a:t>Loi Jardé et Code de santé publique </a:t>
            </a:r>
          </a:p>
          <a:p>
            <a:pPr marL="617538" lvl="2" indent="-171450">
              <a:buFont typeface="Wingdings" panose="05000000000000000000" pitchFamily="2" charset="2"/>
              <a:buChar char="Ø"/>
            </a:pPr>
            <a:r>
              <a:rPr lang="fr-FR" sz="1400">
                <a:latin typeface="Verdana"/>
                <a:ea typeface="Verdana"/>
              </a:rPr>
              <a:t>Recherche Impliquant la Personne Humaine</a:t>
            </a:r>
          </a:p>
          <a:p>
            <a:pPr marL="495300" lvl="1">
              <a:buFont typeface="Arial" panose="020B0604020202020204" pitchFamily="34" charset="0"/>
              <a:buChar char="•"/>
            </a:pPr>
            <a:r>
              <a:rPr lang="fr-FR" sz="1400">
                <a:latin typeface="Verdana"/>
                <a:ea typeface="Verdana"/>
              </a:rPr>
              <a:t>Loi pour une république numérique </a:t>
            </a:r>
          </a:p>
          <a:p>
            <a:pPr marL="617538" lvl="2" indent="-171450">
              <a:buFont typeface="Wingdings" panose="05000000000000000000" pitchFamily="2" charset="2"/>
              <a:buChar char="Ø"/>
            </a:pPr>
            <a:r>
              <a:rPr lang="fr-FR" sz="1400">
                <a:latin typeface="Verdana"/>
                <a:ea typeface="Verdana"/>
              </a:rPr>
              <a:t>Circulation des données et des savoirs</a:t>
            </a:r>
          </a:p>
          <a:p>
            <a:pPr marL="617538" lvl="2" indent="-171450">
              <a:buFont typeface="Wingdings" panose="05000000000000000000" pitchFamily="2" charset="2"/>
              <a:buChar char="Ø"/>
            </a:pPr>
            <a:endParaRPr lang="fr-FR" sz="1400">
              <a:latin typeface="Verdana"/>
              <a:ea typeface="Verdana"/>
            </a:endParaRPr>
          </a:p>
          <a:p>
            <a:pPr marL="46038" lvl="1" indent="0">
              <a:buNone/>
            </a:pPr>
            <a:r>
              <a:rPr lang="fr-FR" sz="1400" b="1">
                <a:latin typeface="Verdana"/>
                <a:ea typeface="Verdana"/>
              </a:rPr>
              <a:t>Plan pour la science ouverte (MESR)</a:t>
            </a:r>
            <a:endParaRPr lang="fr-FR" sz="1400">
              <a:latin typeface="Verdana"/>
              <a:ea typeface="Verdana"/>
            </a:endParaRPr>
          </a:p>
          <a:p>
            <a:endParaRPr lang="fr-FR" sz="1400">
              <a:latin typeface="Verdana"/>
              <a:ea typeface="Verdana"/>
            </a:endParaRPr>
          </a:p>
          <a:p>
            <a:endParaRPr lang="fr-FR" sz="1400">
              <a:latin typeface="Verdana"/>
              <a:ea typeface="Verdana"/>
            </a:endParaRPr>
          </a:p>
        </p:txBody>
      </p:sp>
      <p:sp>
        <p:nvSpPr>
          <p:cNvPr id="4" name="ZoneTexte 3">
            <a:extLst>
              <a:ext uri="{FF2B5EF4-FFF2-40B4-BE49-F238E27FC236}">
                <a16:creationId xmlns:a16="http://schemas.microsoft.com/office/drawing/2014/main" id="{319C35E1-9122-9CDD-DD9F-91F3C1857B24}"/>
              </a:ext>
            </a:extLst>
          </p:cNvPr>
          <p:cNvSpPr txBox="1"/>
          <p:nvPr/>
        </p:nvSpPr>
        <p:spPr>
          <a:xfrm>
            <a:off x="11592531" y="6380512"/>
            <a:ext cx="361953" cy="369332"/>
          </a:xfrm>
          <a:prstGeom prst="rect">
            <a:avLst/>
          </a:prstGeom>
          <a:noFill/>
        </p:spPr>
        <p:txBody>
          <a:bodyPr wrap="square" rtlCol="0">
            <a:spAutoFit/>
          </a:bodyPr>
          <a:lstStyle/>
          <a:p>
            <a:r>
              <a:rPr lang="fr-FR"/>
              <a:t>7</a:t>
            </a:r>
          </a:p>
        </p:txBody>
      </p:sp>
    </p:spTree>
    <p:extLst>
      <p:ext uri="{BB962C8B-B14F-4D97-AF65-F5344CB8AC3E}">
        <p14:creationId xmlns:p14="http://schemas.microsoft.com/office/powerpoint/2010/main" val="329866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467" y="3909575"/>
            <a:ext cx="10363200" cy="1362075"/>
          </a:xfrm>
        </p:spPr>
        <p:txBody>
          <a:bodyPr>
            <a:normAutofit/>
          </a:bodyPr>
          <a:lstStyle/>
          <a:p>
            <a:pPr>
              <a:defRPr/>
            </a:pPr>
            <a:r>
              <a:rPr lang="fr-FR" sz="3200">
                <a:solidFill>
                  <a:schemeClr val="accent2">
                    <a:lumMod val="75000"/>
                  </a:schemeClr>
                </a:solidFill>
                <a:latin typeface="Verdana"/>
                <a:ea typeface="Verdana"/>
              </a:rPr>
              <a:t>Fondamentaux du RGPD</a:t>
            </a:r>
          </a:p>
        </p:txBody>
      </p:sp>
      <p:sp>
        <p:nvSpPr>
          <p:cNvPr id="3" name="ZoneTexte 2">
            <a:extLst>
              <a:ext uri="{FF2B5EF4-FFF2-40B4-BE49-F238E27FC236}">
                <a16:creationId xmlns:a16="http://schemas.microsoft.com/office/drawing/2014/main" id="{BEFFDBAF-3962-4AA5-AE59-2BB9280987FD}"/>
              </a:ext>
            </a:extLst>
          </p:cNvPr>
          <p:cNvSpPr txBox="1"/>
          <p:nvPr/>
        </p:nvSpPr>
        <p:spPr>
          <a:xfrm>
            <a:off x="11592531" y="6380512"/>
            <a:ext cx="361953" cy="369332"/>
          </a:xfrm>
          <a:prstGeom prst="rect">
            <a:avLst/>
          </a:prstGeom>
          <a:noFill/>
        </p:spPr>
        <p:txBody>
          <a:bodyPr wrap="square" rtlCol="0">
            <a:spAutoFit/>
          </a:bodyPr>
          <a:lstStyle/>
          <a:p>
            <a:r>
              <a:rPr lang="fr-FR"/>
              <a:t>8</a:t>
            </a:r>
          </a:p>
        </p:txBody>
      </p:sp>
      <p:pic>
        <p:nvPicPr>
          <p:cNvPr id="6" name="Image 5">
            <a:extLst>
              <a:ext uri="{FF2B5EF4-FFF2-40B4-BE49-F238E27FC236}">
                <a16:creationId xmlns:a16="http://schemas.microsoft.com/office/drawing/2014/main" id="{D3EA7427-A44C-4DB9-B502-A9912C985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293" y="1186656"/>
            <a:ext cx="3070130" cy="2033199"/>
          </a:xfrm>
          <a:prstGeom prst="rect">
            <a:avLst/>
          </a:prstGeom>
        </p:spPr>
      </p:pic>
    </p:spTree>
    <p:extLst>
      <p:ext uri="{BB962C8B-B14F-4D97-AF65-F5344CB8AC3E}">
        <p14:creationId xmlns:p14="http://schemas.microsoft.com/office/powerpoint/2010/main" val="220127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4377" y="329414"/>
            <a:ext cx="9774936" cy="533400"/>
          </a:xfrm>
        </p:spPr>
        <p:txBody>
          <a:bodyPr>
            <a:noAutofit/>
          </a:bodyPr>
          <a:lstStyle/>
          <a:p>
            <a:r>
              <a:rPr lang="fr-FR" sz="2400" b="1">
                <a:solidFill>
                  <a:srgbClr val="002060"/>
                </a:solidFill>
                <a:latin typeface="Verdana"/>
                <a:ea typeface="Verdana"/>
              </a:rPr>
              <a:t>Quizz : Données à caractère personnel (DCP)</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858140237"/>
              </p:ext>
            </p:extLst>
          </p:nvPr>
        </p:nvGraphicFramePr>
        <p:xfrm>
          <a:off x="1142686" y="2083504"/>
          <a:ext cx="9906627" cy="4226560"/>
        </p:xfrm>
        <a:graphic>
          <a:graphicData uri="http://schemas.openxmlformats.org/drawingml/2006/table">
            <a:tbl>
              <a:tblPr firstRow="1" bandRow="1">
                <a:tableStyleId>{69012ECD-51FC-41F1-AA8D-1B2483CD663E}</a:tableStyleId>
              </a:tblPr>
              <a:tblGrid>
                <a:gridCol w="4212488">
                  <a:extLst>
                    <a:ext uri="{9D8B030D-6E8A-4147-A177-3AD203B41FA5}">
                      <a16:colId xmlns:a16="http://schemas.microsoft.com/office/drawing/2014/main" val="3180229822"/>
                    </a:ext>
                  </a:extLst>
                </a:gridCol>
                <a:gridCol w="1123083">
                  <a:extLst>
                    <a:ext uri="{9D8B030D-6E8A-4147-A177-3AD203B41FA5}">
                      <a16:colId xmlns:a16="http://schemas.microsoft.com/office/drawing/2014/main" val="877202678"/>
                    </a:ext>
                  </a:extLst>
                </a:gridCol>
                <a:gridCol w="4571056">
                  <a:extLst>
                    <a:ext uri="{9D8B030D-6E8A-4147-A177-3AD203B41FA5}">
                      <a16:colId xmlns:a16="http://schemas.microsoft.com/office/drawing/2014/main" val="1556619605"/>
                    </a:ext>
                  </a:extLst>
                </a:gridCol>
              </a:tblGrid>
              <a:tr h="370840">
                <a:tc>
                  <a:txBody>
                    <a:bodyPr/>
                    <a:lstStyle/>
                    <a:p>
                      <a:r>
                        <a:rPr lang="fr-FR" sz="1600">
                          <a:latin typeface="Verdana"/>
                        </a:rPr>
                        <a:t>Catégories</a:t>
                      </a:r>
                      <a:r>
                        <a:rPr lang="fr-FR" sz="1600" baseline="0">
                          <a:latin typeface="Verdana"/>
                        </a:rPr>
                        <a:t> d</a:t>
                      </a:r>
                      <a:r>
                        <a:rPr lang="fr-FR" sz="1600">
                          <a:latin typeface="Verdana"/>
                        </a:rPr>
                        <a:t>’information</a:t>
                      </a:r>
                    </a:p>
                  </a:txBody>
                  <a:tcPr/>
                </a:tc>
                <a:tc>
                  <a:txBody>
                    <a:bodyPr/>
                    <a:lstStyle/>
                    <a:p>
                      <a:r>
                        <a:rPr lang="fr-FR" sz="1600">
                          <a:latin typeface="Verdana"/>
                        </a:rPr>
                        <a:t>DCP?</a:t>
                      </a:r>
                    </a:p>
                  </a:txBody>
                  <a:tcPr/>
                </a:tc>
                <a:tc>
                  <a:txBody>
                    <a:bodyPr/>
                    <a:lstStyle/>
                    <a:p>
                      <a:r>
                        <a:rPr lang="fr-FR" sz="1600">
                          <a:latin typeface="Verdana"/>
                        </a:rPr>
                        <a:t>Données</a:t>
                      </a:r>
                    </a:p>
                  </a:txBody>
                  <a:tcPr/>
                </a:tc>
                <a:extLst>
                  <a:ext uri="{0D108BD9-81ED-4DB2-BD59-A6C34878D82A}">
                    <a16:rowId xmlns:a16="http://schemas.microsoft.com/office/drawing/2014/main" val="1541248432"/>
                  </a:ext>
                </a:extLst>
              </a:tr>
              <a:tr h="370840">
                <a:tc>
                  <a:txBody>
                    <a:bodyPr/>
                    <a:lstStyle/>
                    <a:p>
                      <a:pPr>
                        <a:lnSpc>
                          <a:spcPct val="100000"/>
                        </a:lnSpc>
                        <a:spcBef>
                          <a:spcPts val="600"/>
                        </a:spcBef>
                      </a:pPr>
                      <a:r>
                        <a:rPr lang="fr-FR" sz="1600">
                          <a:solidFill>
                            <a:srgbClr val="00B050"/>
                          </a:solidFill>
                          <a:latin typeface="Verdana"/>
                        </a:rPr>
                        <a:t>Identité civile</a:t>
                      </a:r>
                    </a:p>
                    <a:p>
                      <a:pPr>
                        <a:lnSpc>
                          <a:spcPct val="100000"/>
                        </a:lnSpc>
                        <a:spcBef>
                          <a:spcPts val="600"/>
                        </a:spcBef>
                      </a:pPr>
                      <a:r>
                        <a:rPr lang="fr-FR" sz="1600">
                          <a:solidFill>
                            <a:srgbClr val="EB9F15"/>
                          </a:solidFill>
                          <a:latin typeface="Verdana"/>
                        </a:rPr>
                        <a:t>Données de personnalité</a:t>
                      </a:r>
                    </a:p>
                    <a:p>
                      <a:pPr>
                        <a:lnSpc>
                          <a:spcPct val="100000"/>
                        </a:lnSpc>
                        <a:spcBef>
                          <a:spcPts val="600"/>
                        </a:spcBef>
                      </a:pPr>
                      <a:r>
                        <a:rPr lang="fr-FR" sz="1600">
                          <a:solidFill>
                            <a:srgbClr val="00B050"/>
                          </a:solidFill>
                          <a:latin typeface="Verdana"/>
                        </a:rPr>
                        <a:t>Identité numérique</a:t>
                      </a:r>
                    </a:p>
                    <a:p>
                      <a:pPr>
                        <a:lnSpc>
                          <a:spcPct val="100000"/>
                        </a:lnSpc>
                        <a:spcBef>
                          <a:spcPts val="600"/>
                        </a:spcBef>
                      </a:pPr>
                      <a:r>
                        <a:rPr lang="fr-FR" sz="1600">
                          <a:latin typeface="Verdana"/>
                        </a:rPr>
                        <a:t>Mesures scientifiques</a:t>
                      </a:r>
                    </a:p>
                    <a:p>
                      <a:pPr>
                        <a:lnSpc>
                          <a:spcPct val="100000"/>
                        </a:lnSpc>
                        <a:spcBef>
                          <a:spcPts val="600"/>
                        </a:spcBef>
                      </a:pPr>
                      <a:r>
                        <a:rPr lang="fr-FR" sz="1600">
                          <a:solidFill>
                            <a:srgbClr val="00B050"/>
                          </a:solidFill>
                          <a:latin typeface="Verdana"/>
                        </a:rPr>
                        <a:t>Elément de propriété</a:t>
                      </a:r>
                    </a:p>
                    <a:p>
                      <a:pPr>
                        <a:lnSpc>
                          <a:spcPct val="100000"/>
                        </a:lnSpc>
                        <a:spcBef>
                          <a:spcPts val="600"/>
                        </a:spcBef>
                      </a:pPr>
                      <a:r>
                        <a:rPr lang="fr-FR" sz="1600">
                          <a:solidFill>
                            <a:srgbClr val="00B050"/>
                          </a:solidFill>
                          <a:latin typeface="Verdana"/>
                        </a:rPr>
                        <a:t>Localisation numérique</a:t>
                      </a:r>
                    </a:p>
                    <a:p>
                      <a:pPr>
                        <a:lnSpc>
                          <a:spcPct val="100000"/>
                        </a:lnSpc>
                        <a:spcBef>
                          <a:spcPts val="600"/>
                        </a:spcBef>
                      </a:pPr>
                      <a:r>
                        <a:rPr lang="fr-FR" sz="1600">
                          <a:solidFill>
                            <a:srgbClr val="00B050"/>
                          </a:solidFill>
                          <a:latin typeface="Verdana"/>
                        </a:rPr>
                        <a:t>Identification universitaire étudiant</a:t>
                      </a:r>
                    </a:p>
                    <a:p>
                      <a:pPr>
                        <a:lnSpc>
                          <a:spcPct val="100000"/>
                        </a:lnSpc>
                        <a:spcBef>
                          <a:spcPts val="600"/>
                        </a:spcBef>
                      </a:pPr>
                      <a:r>
                        <a:rPr lang="fr-FR" sz="1600">
                          <a:latin typeface="Verdana"/>
                        </a:rPr>
                        <a:t>Statistiques</a:t>
                      </a:r>
                    </a:p>
                    <a:p>
                      <a:pPr>
                        <a:lnSpc>
                          <a:spcPct val="100000"/>
                        </a:lnSpc>
                        <a:spcBef>
                          <a:spcPts val="600"/>
                        </a:spcBef>
                      </a:pPr>
                      <a:r>
                        <a:rPr lang="fr-FR" sz="1600">
                          <a:solidFill>
                            <a:srgbClr val="EB9F15"/>
                          </a:solidFill>
                          <a:latin typeface="Verdana"/>
                        </a:rPr>
                        <a:t>Donnée</a:t>
                      </a:r>
                      <a:r>
                        <a:rPr lang="fr-FR" sz="1600" baseline="0">
                          <a:solidFill>
                            <a:srgbClr val="EB9F15"/>
                          </a:solidFill>
                          <a:latin typeface="Verdana"/>
                        </a:rPr>
                        <a:t> de vie privée</a:t>
                      </a:r>
                    </a:p>
                    <a:p>
                      <a:pPr>
                        <a:lnSpc>
                          <a:spcPct val="100000"/>
                        </a:lnSpc>
                        <a:spcBef>
                          <a:spcPts val="600"/>
                        </a:spcBef>
                      </a:pPr>
                      <a:r>
                        <a:rPr lang="fr-FR" sz="1600" baseline="0">
                          <a:solidFill>
                            <a:srgbClr val="FF0000"/>
                          </a:solidFill>
                          <a:latin typeface="Verdana"/>
                        </a:rPr>
                        <a:t>Données religieuses</a:t>
                      </a:r>
                    </a:p>
                    <a:p>
                      <a:pPr>
                        <a:lnSpc>
                          <a:spcPct val="100000"/>
                        </a:lnSpc>
                        <a:spcBef>
                          <a:spcPts val="600"/>
                        </a:spcBef>
                      </a:pPr>
                      <a:r>
                        <a:rPr lang="fr-FR" sz="1600" baseline="0">
                          <a:solidFill>
                            <a:srgbClr val="FF0000"/>
                          </a:solidFill>
                          <a:latin typeface="Verdana"/>
                        </a:rPr>
                        <a:t>Identificateur unique des personnes</a:t>
                      </a:r>
                    </a:p>
                    <a:p>
                      <a:pPr>
                        <a:lnSpc>
                          <a:spcPct val="100000"/>
                        </a:lnSpc>
                        <a:spcBef>
                          <a:spcPts val="600"/>
                        </a:spcBef>
                      </a:pPr>
                      <a:r>
                        <a:rPr lang="fr-FR" sz="1600" baseline="0">
                          <a:solidFill>
                            <a:srgbClr val="FF0000"/>
                          </a:solidFill>
                          <a:latin typeface="Verdana"/>
                        </a:rPr>
                        <a:t>Données de santé</a:t>
                      </a:r>
                      <a:endParaRPr lang="fr-FR" sz="1600">
                        <a:solidFill>
                          <a:srgbClr val="FF0000"/>
                        </a:solidFill>
                        <a:latin typeface="Verdana"/>
                      </a:endParaRPr>
                    </a:p>
                  </a:txBody>
                  <a:tcPr/>
                </a:tc>
                <a:tc>
                  <a:txBody>
                    <a:bodyPr/>
                    <a:lstStyle/>
                    <a:p>
                      <a:pPr algn="ctr">
                        <a:lnSpc>
                          <a:spcPct val="100000"/>
                        </a:lnSpc>
                        <a:spcBef>
                          <a:spcPts val="600"/>
                        </a:spcBef>
                      </a:pPr>
                      <a:r>
                        <a:rPr lang="fr-FR" sz="1600">
                          <a:solidFill>
                            <a:srgbClr val="00B050"/>
                          </a:solidFill>
                          <a:latin typeface="Verdana"/>
                        </a:rPr>
                        <a:t>OUI</a:t>
                      </a:r>
                    </a:p>
                    <a:p>
                      <a:pPr algn="ctr">
                        <a:lnSpc>
                          <a:spcPct val="100000"/>
                        </a:lnSpc>
                        <a:spcBef>
                          <a:spcPts val="600"/>
                        </a:spcBef>
                      </a:pPr>
                      <a:r>
                        <a:rPr lang="fr-FR" sz="1600">
                          <a:solidFill>
                            <a:srgbClr val="FFC000"/>
                          </a:solidFill>
                          <a:latin typeface="Verdana"/>
                        </a:rPr>
                        <a:t>OUI</a:t>
                      </a:r>
                    </a:p>
                    <a:p>
                      <a:pPr algn="ctr">
                        <a:lnSpc>
                          <a:spcPct val="100000"/>
                        </a:lnSpc>
                        <a:spcBef>
                          <a:spcPts val="600"/>
                        </a:spcBef>
                      </a:pPr>
                      <a:r>
                        <a:rPr lang="fr-FR" sz="1600">
                          <a:solidFill>
                            <a:srgbClr val="00B050"/>
                          </a:solidFill>
                          <a:latin typeface="Verdana"/>
                        </a:rPr>
                        <a:t>OUI</a:t>
                      </a:r>
                    </a:p>
                    <a:p>
                      <a:pPr algn="ctr">
                        <a:lnSpc>
                          <a:spcPct val="100000"/>
                        </a:lnSpc>
                        <a:spcBef>
                          <a:spcPts val="600"/>
                        </a:spcBef>
                      </a:pPr>
                      <a:r>
                        <a:rPr lang="fr-FR" sz="1600">
                          <a:latin typeface="Verdana"/>
                        </a:rPr>
                        <a:t>NON</a:t>
                      </a:r>
                    </a:p>
                    <a:p>
                      <a:pPr algn="ctr">
                        <a:lnSpc>
                          <a:spcPct val="100000"/>
                        </a:lnSpc>
                        <a:spcBef>
                          <a:spcPts val="600"/>
                        </a:spcBef>
                      </a:pPr>
                      <a:r>
                        <a:rPr lang="fr-FR" sz="1600">
                          <a:solidFill>
                            <a:srgbClr val="00B050"/>
                          </a:solidFill>
                          <a:latin typeface="Verdana"/>
                        </a:rPr>
                        <a:t>OUI</a:t>
                      </a:r>
                    </a:p>
                    <a:p>
                      <a:pPr algn="ctr">
                        <a:lnSpc>
                          <a:spcPct val="100000"/>
                        </a:lnSpc>
                        <a:spcBef>
                          <a:spcPts val="600"/>
                        </a:spcBef>
                      </a:pPr>
                      <a:r>
                        <a:rPr lang="fr-FR" sz="1600">
                          <a:solidFill>
                            <a:srgbClr val="00B050"/>
                          </a:solidFill>
                          <a:latin typeface="Verdana"/>
                        </a:rPr>
                        <a:t>OUI</a:t>
                      </a:r>
                    </a:p>
                    <a:p>
                      <a:pPr algn="ctr">
                        <a:lnSpc>
                          <a:spcPct val="100000"/>
                        </a:lnSpc>
                        <a:spcBef>
                          <a:spcPts val="600"/>
                        </a:spcBef>
                      </a:pPr>
                      <a:r>
                        <a:rPr lang="fr-FR" sz="1600">
                          <a:solidFill>
                            <a:srgbClr val="00B050"/>
                          </a:solidFill>
                          <a:latin typeface="Verdana"/>
                        </a:rPr>
                        <a:t>OUI</a:t>
                      </a:r>
                    </a:p>
                    <a:p>
                      <a:pPr algn="ctr">
                        <a:lnSpc>
                          <a:spcPct val="100000"/>
                        </a:lnSpc>
                        <a:spcBef>
                          <a:spcPts val="600"/>
                        </a:spcBef>
                      </a:pPr>
                      <a:r>
                        <a:rPr lang="fr-FR" sz="1600">
                          <a:latin typeface="Verdana"/>
                        </a:rPr>
                        <a:t>NON</a:t>
                      </a:r>
                    </a:p>
                    <a:p>
                      <a:pPr algn="ctr">
                        <a:lnSpc>
                          <a:spcPct val="100000"/>
                        </a:lnSpc>
                        <a:spcBef>
                          <a:spcPts val="600"/>
                        </a:spcBef>
                      </a:pPr>
                      <a:r>
                        <a:rPr lang="fr-FR" sz="1600">
                          <a:solidFill>
                            <a:srgbClr val="EB9F15"/>
                          </a:solidFill>
                          <a:latin typeface="Verdana"/>
                        </a:rPr>
                        <a:t>OUI</a:t>
                      </a:r>
                    </a:p>
                    <a:p>
                      <a:pPr algn="ctr">
                        <a:lnSpc>
                          <a:spcPct val="100000"/>
                        </a:lnSpc>
                        <a:spcBef>
                          <a:spcPts val="600"/>
                        </a:spcBef>
                      </a:pPr>
                      <a:r>
                        <a:rPr lang="fr-FR" sz="1600">
                          <a:solidFill>
                            <a:srgbClr val="FF0000"/>
                          </a:solidFill>
                          <a:latin typeface="Verdana"/>
                        </a:rPr>
                        <a:t>OUI</a:t>
                      </a:r>
                    </a:p>
                    <a:p>
                      <a:pPr algn="ctr">
                        <a:lnSpc>
                          <a:spcPct val="100000"/>
                        </a:lnSpc>
                        <a:spcBef>
                          <a:spcPts val="600"/>
                        </a:spcBef>
                      </a:pPr>
                      <a:r>
                        <a:rPr lang="fr-FR" sz="1600">
                          <a:solidFill>
                            <a:srgbClr val="FF0000"/>
                          </a:solidFill>
                          <a:latin typeface="Verdana"/>
                        </a:rPr>
                        <a:t>OUI</a:t>
                      </a:r>
                    </a:p>
                    <a:p>
                      <a:pPr algn="ctr">
                        <a:lnSpc>
                          <a:spcPct val="100000"/>
                        </a:lnSpc>
                        <a:spcBef>
                          <a:spcPts val="600"/>
                        </a:spcBef>
                      </a:pPr>
                      <a:r>
                        <a:rPr lang="fr-FR" sz="1600">
                          <a:solidFill>
                            <a:srgbClr val="FF0000"/>
                          </a:solidFill>
                          <a:latin typeface="Verdana"/>
                        </a:rPr>
                        <a:t>OUI</a:t>
                      </a:r>
                    </a:p>
                  </a:txBody>
                  <a:tcPr/>
                </a:tc>
                <a:tc>
                  <a:txBody>
                    <a:bodyPr/>
                    <a:lstStyle/>
                    <a:p>
                      <a:pPr>
                        <a:lnSpc>
                          <a:spcPct val="100000"/>
                        </a:lnSpc>
                        <a:spcBef>
                          <a:spcPts val="600"/>
                        </a:spcBef>
                      </a:pPr>
                      <a:r>
                        <a:rPr lang="fr-FR" sz="1600">
                          <a:latin typeface="Verdana"/>
                        </a:rPr>
                        <a:t>Nom</a:t>
                      </a:r>
                    </a:p>
                    <a:p>
                      <a:pPr>
                        <a:lnSpc>
                          <a:spcPct val="100000"/>
                        </a:lnSpc>
                        <a:spcBef>
                          <a:spcPts val="600"/>
                        </a:spcBef>
                      </a:pPr>
                      <a:r>
                        <a:rPr lang="fr-FR" sz="1600">
                          <a:latin typeface="Verdana"/>
                        </a:rPr>
                        <a:t>Photo, enregistrement (Vidéo, audio)</a:t>
                      </a:r>
                    </a:p>
                    <a:p>
                      <a:pPr>
                        <a:lnSpc>
                          <a:spcPct val="100000"/>
                        </a:lnSpc>
                        <a:spcBef>
                          <a:spcPts val="600"/>
                        </a:spcBef>
                      </a:pPr>
                      <a:r>
                        <a:rPr lang="fr-FR" sz="1600">
                          <a:latin typeface="Verdana"/>
                        </a:rPr>
                        <a:t>Adresse mail</a:t>
                      </a:r>
                    </a:p>
                    <a:p>
                      <a:pPr>
                        <a:lnSpc>
                          <a:spcPct val="100000"/>
                        </a:lnSpc>
                        <a:spcBef>
                          <a:spcPts val="600"/>
                        </a:spcBef>
                      </a:pPr>
                      <a:r>
                        <a:rPr lang="fr-FR" sz="1600">
                          <a:latin typeface="Verdana"/>
                        </a:rPr>
                        <a:t>Données météorologiques, sismiques…</a:t>
                      </a:r>
                    </a:p>
                    <a:p>
                      <a:pPr>
                        <a:lnSpc>
                          <a:spcPct val="100000"/>
                        </a:lnSpc>
                        <a:spcBef>
                          <a:spcPts val="600"/>
                        </a:spcBef>
                      </a:pPr>
                      <a:r>
                        <a:rPr lang="fr-FR" sz="1600">
                          <a:latin typeface="Verdana"/>
                        </a:rPr>
                        <a:t>Race de son chien</a:t>
                      </a:r>
                    </a:p>
                    <a:p>
                      <a:pPr>
                        <a:lnSpc>
                          <a:spcPct val="100000"/>
                        </a:lnSpc>
                        <a:spcBef>
                          <a:spcPts val="600"/>
                        </a:spcBef>
                      </a:pPr>
                      <a:r>
                        <a:rPr lang="fr-FR" sz="1600">
                          <a:latin typeface="Verdana"/>
                        </a:rPr>
                        <a:t>Adresse IP (ordi, smartphone…)</a:t>
                      </a:r>
                    </a:p>
                    <a:p>
                      <a:pPr>
                        <a:lnSpc>
                          <a:spcPct val="100000"/>
                        </a:lnSpc>
                        <a:spcBef>
                          <a:spcPts val="600"/>
                        </a:spcBef>
                      </a:pPr>
                      <a:r>
                        <a:rPr lang="fr-FR" sz="1600">
                          <a:latin typeface="Verdana"/>
                        </a:rPr>
                        <a:t>N°</a:t>
                      </a:r>
                      <a:r>
                        <a:rPr lang="fr-FR" sz="1600" baseline="0">
                          <a:latin typeface="Verdana"/>
                        </a:rPr>
                        <a:t> Etudiant</a:t>
                      </a:r>
                      <a:endParaRPr lang="fr-FR" sz="1600">
                        <a:latin typeface="Verdana"/>
                      </a:endParaRPr>
                    </a:p>
                    <a:p>
                      <a:pPr>
                        <a:lnSpc>
                          <a:spcPct val="100000"/>
                        </a:lnSpc>
                        <a:spcBef>
                          <a:spcPts val="600"/>
                        </a:spcBef>
                      </a:pPr>
                      <a:r>
                        <a:rPr lang="fr-FR" sz="1600" baseline="0">
                          <a:latin typeface="Verdana"/>
                        </a:rPr>
                        <a:t>Résultats scientifiques</a:t>
                      </a:r>
                    </a:p>
                    <a:p>
                      <a:pPr>
                        <a:lnSpc>
                          <a:spcPct val="100000"/>
                        </a:lnSpc>
                        <a:spcBef>
                          <a:spcPts val="600"/>
                        </a:spcBef>
                      </a:pPr>
                      <a:r>
                        <a:rPr lang="fr-FR" sz="1600" baseline="0">
                          <a:latin typeface="Verdana"/>
                        </a:rPr>
                        <a:t>Médecin traitant / Professionnels de santé</a:t>
                      </a:r>
                    </a:p>
                    <a:p>
                      <a:pPr>
                        <a:lnSpc>
                          <a:spcPct val="100000"/>
                        </a:lnSpc>
                        <a:spcBef>
                          <a:spcPts val="600"/>
                        </a:spcBef>
                      </a:pPr>
                      <a:r>
                        <a:rPr lang="fr-FR" sz="1600">
                          <a:latin typeface="Verdana"/>
                        </a:rPr>
                        <a:t>Opinions religieuses</a:t>
                      </a:r>
                      <a:endParaRPr lang="fr-FR" sz="1600" baseline="0">
                        <a:latin typeface="Verdana"/>
                      </a:endParaRPr>
                    </a:p>
                    <a:p>
                      <a:pPr>
                        <a:lnSpc>
                          <a:spcPct val="100000"/>
                        </a:lnSpc>
                        <a:spcBef>
                          <a:spcPts val="600"/>
                        </a:spcBef>
                      </a:pPr>
                      <a:r>
                        <a:rPr lang="fr-FR" sz="1600" baseline="0">
                          <a:latin typeface="Verdana"/>
                        </a:rPr>
                        <a:t>Numéro de sécurité sociale</a:t>
                      </a:r>
                    </a:p>
                    <a:p>
                      <a:pPr>
                        <a:lnSpc>
                          <a:spcPct val="100000"/>
                        </a:lnSpc>
                        <a:spcBef>
                          <a:spcPts val="600"/>
                        </a:spcBef>
                      </a:pPr>
                      <a:r>
                        <a:rPr lang="fr-FR" sz="1600" baseline="0">
                          <a:latin typeface="Verdana"/>
                        </a:rPr>
                        <a:t>IRM, scanner</a:t>
                      </a:r>
                      <a:endParaRPr lang="fr-FR" sz="1600">
                        <a:latin typeface="Verdana"/>
                      </a:endParaRPr>
                    </a:p>
                  </a:txBody>
                  <a:tcPr/>
                </a:tc>
                <a:extLst>
                  <a:ext uri="{0D108BD9-81ED-4DB2-BD59-A6C34878D82A}">
                    <a16:rowId xmlns:a16="http://schemas.microsoft.com/office/drawing/2014/main" val="2284826896"/>
                  </a:ext>
                </a:extLst>
              </a:tr>
            </a:tbl>
          </a:graphicData>
        </a:graphic>
      </p:graphicFrame>
      <p:sp>
        <p:nvSpPr>
          <p:cNvPr id="8" name="Rectangle 7"/>
          <p:cNvSpPr/>
          <p:nvPr/>
        </p:nvSpPr>
        <p:spPr bwMode="auto">
          <a:xfrm>
            <a:off x="1621843" y="1306088"/>
            <a:ext cx="432048" cy="216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endParaRPr lang="fr-FR" sz="1400">
              <a:latin typeface="Aptos" panose="020B0004020202020204" pitchFamily="34" charset="0"/>
              <a:cs typeface="Times New Roman" panose="02020603050405020304" pitchFamily="18" charset="0"/>
            </a:endParaRPr>
          </a:p>
        </p:txBody>
      </p:sp>
      <p:sp>
        <p:nvSpPr>
          <p:cNvPr id="9" name="Rectangle 8"/>
          <p:cNvSpPr/>
          <p:nvPr/>
        </p:nvSpPr>
        <p:spPr bwMode="auto">
          <a:xfrm>
            <a:off x="1621843" y="1603135"/>
            <a:ext cx="432048" cy="21602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endParaRPr lang="fr-FR" sz="1400">
              <a:latin typeface="Aptos" panose="020B0004020202020204" pitchFamily="34" charset="0"/>
              <a:cs typeface="Times New Roman" panose="02020603050405020304" pitchFamily="18" charset="0"/>
            </a:endParaRPr>
          </a:p>
        </p:txBody>
      </p:sp>
      <p:sp>
        <p:nvSpPr>
          <p:cNvPr id="10" name="Rectangle 9"/>
          <p:cNvSpPr/>
          <p:nvPr/>
        </p:nvSpPr>
        <p:spPr bwMode="auto">
          <a:xfrm>
            <a:off x="6004059" y="1651456"/>
            <a:ext cx="432048" cy="216024"/>
          </a:xfrm>
          <a:prstGeom prst="rect">
            <a:avLst/>
          </a:prstGeom>
          <a:solidFill>
            <a:srgbClr val="FF0000"/>
          </a:solidFill>
          <a:ln w="9525" cap="flat" cmpd="sng" algn="ctr">
            <a:solidFill>
              <a:schemeClr val="tx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endParaRPr lang="fr-FR" sz="1400">
              <a:solidFill>
                <a:srgbClr val="FF0000"/>
              </a:solidFill>
              <a:latin typeface="Aptos" panose="020B0004020202020204" pitchFamily="34" charset="0"/>
              <a:cs typeface="Times New Roman" panose="02020603050405020304" pitchFamily="18" charset="0"/>
            </a:endParaRPr>
          </a:p>
        </p:txBody>
      </p:sp>
      <p:sp>
        <p:nvSpPr>
          <p:cNvPr id="11" name="Rectangle 10"/>
          <p:cNvSpPr/>
          <p:nvPr/>
        </p:nvSpPr>
        <p:spPr bwMode="auto">
          <a:xfrm>
            <a:off x="6004059" y="1291416"/>
            <a:ext cx="432048" cy="216024"/>
          </a:xfrm>
          <a:prstGeom prst="rect">
            <a:avLst/>
          </a:prstGeom>
          <a:solidFill>
            <a:srgbClr val="FFC000"/>
          </a:solidFill>
          <a:ln w="9525" cap="flat" cmpd="sng" algn="ctr">
            <a:solidFill>
              <a:srgbClr val="D7802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endParaRPr lang="fr-FR" sz="1400">
              <a:latin typeface="Aptos" panose="020B0004020202020204" pitchFamily="34" charset="0"/>
              <a:cs typeface="Times New Roman" panose="02020603050405020304" pitchFamily="18" charset="0"/>
            </a:endParaRPr>
          </a:p>
        </p:txBody>
      </p:sp>
      <p:sp>
        <p:nvSpPr>
          <p:cNvPr id="12" name="ZoneTexte 11"/>
          <p:cNvSpPr txBox="1"/>
          <p:nvPr/>
        </p:nvSpPr>
        <p:spPr>
          <a:xfrm>
            <a:off x="2125900" y="1199208"/>
            <a:ext cx="2504725" cy="307777"/>
          </a:xfrm>
          <a:prstGeom prst="rect">
            <a:avLst/>
          </a:prstGeom>
          <a:noFill/>
        </p:spPr>
        <p:txBody>
          <a:bodyPr wrap="none" rtlCol="0">
            <a:spAutoFit/>
          </a:bodyPr>
          <a:lstStyle/>
          <a:p>
            <a:r>
              <a:rPr lang="fr-FR" sz="1400">
                <a:latin typeface="Verdana"/>
                <a:ea typeface="Verdana"/>
              </a:rPr>
              <a:t>Pas à caractère personnel</a:t>
            </a:r>
          </a:p>
        </p:txBody>
      </p:sp>
      <p:sp>
        <p:nvSpPr>
          <p:cNvPr id="13" name="ZoneTexte 12"/>
          <p:cNvSpPr txBox="1"/>
          <p:nvPr/>
        </p:nvSpPr>
        <p:spPr>
          <a:xfrm>
            <a:off x="2125900" y="1495579"/>
            <a:ext cx="2153218" cy="307777"/>
          </a:xfrm>
          <a:prstGeom prst="rect">
            <a:avLst/>
          </a:prstGeom>
          <a:noFill/>
        </p:spPr>
        <p:txBody>
          <a:bodyPr wrap="none" rtlCol="0">
            <a:spAutoFit/>
          </a:bodyPr>
          <a:lstStyle/>
          <a:p>
            <a:r>
              <a:rPr lang="fr-FR" sz="1400">
                <a:latin typeface="Verdana"/>
                <a:ea typeface="Verdana"/>
              </a:rPr>
              <a:t>A caractère personnel</a:t>
            </a:r>
          </a:p>
        </p:txBody>
      </p:sp>
      <p:sp>
        <p:nvSpPr>
          <p:cNvPr id="14" name="ZoneTexte 13"/>
          <p:cNvSpPr txBox="1"/>
          <p:nvPr/>
        </p:nvSpPr>
        <p:spPr>
          <a:xfrm>
            <a:off x="6508116" y="1257383"/>
            <a:ext cx="3195170" cy="307777"/>
          </a:xfrm>
          <a:prstGeom prst="rect">
            <a:avLst/>
          </a:prstGeom>
          <a:noFill/>
        </p:spPr>
        <p:txBody>
          <a:bodyPr wrap="none" rtlCol="0">
            <a:spAutoFit/>
          </a:bodyPr>
          <a:lstStyle/>
          <a:p>
            <a:r>
              <a:rPr lang="fr-FR" sz="1400">
                <a:latin typeface="Verdana"/>
                <a:ea typeface="Verdana"/>
              </a:rPr>
              <a:t>A caractère hautement personnel</a:t>
            </a:r>
          </a:p>
        </p:txBody>
      </p:sp>
      <p:sp>
        <p:nvSpPr>
          <p:cNvPr id="15" name="ZoneTexte 14"/>
          <p:cNvSpPr txBox="1"/>
          <p:nvPr/>
        </p:nvSpPr>
        <p:spPr>
          <a:xfrm>
            <a:off x="6508116" y="1593736"/>
            <a:ext cx="2941896" cy="307777"/>
          </a:xfrm>
          <a:prstGeom prst="rect">
            <a:avLst/>
          </a:prstGeom>
          <a:noFill/>
        </p:spPr>
        <p:txBody>
          <a:bodyPr wrap="none" rtlCol="0">
            <a:spAutoFit/>
          </a:bodyPr>
          <a:lstStyle/>
          <a:p>
            <a:r>
              <a:rPr lang="fr-FR" sz="1400">
                <a:latin typeface="Verdana"/>
                <a:ea typeface="Verdana"/>
              </a:rPr>
              <a:t>A caractère personnel sensible</a:t>
            </a:r>
          </a:p>
        </p:txBody>
      </p:sp>
      <p:sp>
        <p:nvSpPr>
          <p:cNvPr id="16" name="Rectangle 15"/>
          <p:cNvSpPr/>
          <p:nvPr/>
        </p:nvSpPr>
        <p:spPr bwMode="auto">
          <a:xfrm>
            <a:off x="1185818" y="2496460"/>
            <a:ext cx="5034376" cy="3777645"/>
          </a:xfrm>
          <a:prstGeom prst="rect">
            <a:avLst/>
          </a:prstGeom>
          <a:solidFill>
            <a:schemeClr val="bg1"/>
          </a:solidFill>
          <a:ln w="9525" cap="flat" cmpd="sng" algn="ctr">
            <a:solidFill>
              <a:schemeClr val="bg2">
                <a:lumMod val="40000"/>
                <a:lumOff val="6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pPr>
            <a:endParaRPr lang="fr-FR" sz="1400">
              <a:latin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1868FD0-42F8-7124-864A-9564DD18DF04}"/>
              </a:ext>
            </a:extLst>
          </p:cNvPr>
          <p:cNvSpPr txBox="1"/>
          <p:nvPr/>
        </p:nvSpPr>
        <p:spPr>
          <a:xfrm>
            <a:off x="11592531" y="6380512"/>
            <a:ext cx="361953" cy="369332"/>
          </a:xfrm>
          <a:prstGeom prst="rect">
            <a:avLst/>
          </a:prstGeom>
          <a:noFill/>
        </p:spPr>
        <p:txBody>
          <a:bodyPr wrap="square" rtlCol="0">
            <a:spAutoFit/>
          </a:bodyPr>
          <a:lstStyle/>
          <a:p>
            <a:r>
              <a:rPr lang="fr-FR"/>
              <a:t>9</a:t>
            </a:r>
          </a:p>
        </p:txBody>
      </p:sp>
    </p:spTree>
    <p:extLst>
      <p:ext uri="{BB962C8B-B14F-4D97-AF65-F5344CB8AC3E}">
        <p14:creationId xmlns:p14="http://schemas.microsoft.com/office/powerpoint/2010/main" val="7189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6CB4AB078024F24B9AD5E0923C09BE390104070202000EB9456CD1664B4F8505BA321D839010" ma:contentTypeVersion="19" ma:contentTypeDescription="" ma:contentTypeScope="" ma:versionID="5673e633c7f14e6982e6bfe9c0628701">
  <xsd:schema xmlns:xsd="http://www.w3.org/2001/XMLSchema" xmlns:xs="http://www.w3.org/2001/XMLSchema" xmlns:p="http://schemas.microsoft.com/office/2006/metadata/properties" xmlns:ns2="9daed285-81c3-49ff-b705-bbc26c42e2d0" xmlns:ns3="http://schemas.microsoft.com/sharepoint/v3/fields" xmlns:ns4="4c59061c-6b04-4a40-9eb3-50db48d64b44" targetNamespace="http://schemas.microsoft.com/office/2006/metadata/properties" ma:root="true" ma:fieldsID="b8520d5d0e3129762b531d8d23ceb1d8" ns2:_="" ns3:_="" ns4:_="">
    <xsd:import namespace="9daed285-81c3-49ff-b705-bbc26c42e2d0"/>
    <xsd:import namespace="http://schemas.microsoft.com/sharepoint/v3/fields"/>
    <xsd:import namespace="4c59061c-6b04-4a40-9eb3-50db48d64b44"/>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2:Exaged_DocName" minOccurs="0"/>
                <xsd:element ref="ns2:Nom_x0020_de_x0020_la_x0020_formation" minOccurs="0"/>
                <xsd:element ref="ns2:Type_x0020_spec" minOccurs="0"/>
                <xsd:element ref="ns2:Sujet_x0020_convention" minOccurs="0"/>
                <xsd:element ref="ns2:Type_x0020_de_x0020_document_x0020_technique" minOccurs="0"/>
                <xsd:element ref="ns4:Nom_x0020_du_x0020_marché" minOccurs="0"/>
                <xsd:element ref="ns4:Liste_x0020_machines-serveurs" minOccurs="0"/>
                <xsd:element ref="ns2:Liste_x0020_des_x0020_applications" minOccurs="0"/>
                <xsd:element ref="ns4:MediaServiceMetadata" minOccurs="0"/>
                <xsd:element ref="ns4:MediaServiceFastMetadata"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EGAD"/>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BA"/>
          <xsd:enumeration value="ACT"/>
          <xsd:enumeration value="ADS"/>
          <xsd:enumeration value="AFE"/>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RE"/>
          <xsd:enumeration value="CST"/>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FTA"/>
          <xsd:enumeration value="GLT"/>
          <xsd:enumeration value="GTS"/>
          <xsd:enumeration value="HAE"/>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K"/>
          <xsd:enumeration value="SLM"/>
          <xsd:enumeration value="SNX"/>
          <xsd:enumeration value="SPD"/>
          <xsd:enumeration value="SPE"/>
          <xsd:enumeration value="SPR"/>
          <xsd:enumeration value="SQN"/>
          <xsd:enumeration value="SRY"/>
          <xsd:enumeration value="SSI"/>
          <xsd:enumeration value="TCN"/>
          <xsd:enumeration value="TCS"/>
          <xsd:enumeration value="TDN"/>
          <xsd:enumeration value="TFA"/>
          <xsd:enumeration value="TFU"/>
          <xsd:enumeration value="TMX"/>
          <xsd:enumeration value="TRT"/>
          <xsd:enumeration value="TZA"/>
          <xsd:enumeration value="VGO"/>
          <xsd:enumeration value="VRA"/>
          <xsd:enumeration value="VSA"/>
          <xsd:enumeration value="WDE"/>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ma:readOnly="false">
      <xsd:simpleType>
        <xsd:restriction base="dms:Choice">
          <xsd:enumeration value="A renseigner"/>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ma:readOnly="false">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ma:readOnly="false">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Exaged_DocName" ma:index="14" nillable="true" ma:displayName="Nom du document" ma:hidden="true" ma:internalName="Exaged_DocName" ma:readOnly="false">
      <xsd:simpleType>
        <xsd:restriction base="dms:Text"/>
      </xsd:simpleType>
    </xsd:element>
    <xsd:element name="Nom_x0020_de_x0020_la_x0020_formation" ma:index="20" nillable="true" ma:displayName="Liste des formations" ma:default="A renseigner" ma:format="Dropdown"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Type_x0020_spec" ma:index="2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Sujet_x0020_convention" ma:index="22"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23"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Liste_x0020_des_x0020_applications" ma:index="26"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JM"/>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c59061c-6b04-4a40-9eb3-50db48d64b44" elementFormDefault="qualified">
    <xsd:import namespace="http://schemas.microsoft.com/office/2006/documentManagement/types"/>
    <xsd:import namespace="http://schemas.microsoft.com/office/infopath/2007/PartnerControls"/>
    <xsd:element name="Nom_x0020_du_x0020_marché" ma:index="24"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5"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bjectDetectorVersions" ma:index="29" nillable="true" ma:displayName="MediaServiceObjectDetectorVersions" ma:description="" ma:hidden="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tat_x0020_du_x0020_document xmlns="9daed285-81c3-49ff-b705-bbc26c42e2d0" xsi:nil="true"/>
    <Type_x0020_spec xmlns="9daed285-81c3-49ff-b705-bbc26c42e2d0">
      <Value>A renseigner</Value>
    </Type_x0020_spec>
    <Type_x0020_de_x0020_document_x0020_standard xmlns="9daed285-81c3-49ff-b705-bbc26c42e2d0">A renseigner</Type_x0020_de_x0020_document_x0020_standard>
    <Sujet_x0020_convention xmlns="9daed285-81c3-49ff-b705-bbc26c42e2d0">A renseigner</Sujet_x0020_convention>
    <Structure xmlns="9daed285-81c3-49ff-b705-bbc26c42e2d0">ABES</Structure>
    <Lieu_x0020_de_x0020_la_x0020_formation xmlns="9daed285-81c3-49ff-b705-bbc26c42e2d0">A renseigner</Lieu_x0020_de_x0020_la_x0020_formation>
    <_DCDateCreated xmlns="http://schemas.microsoft.com/sharepoint/v3/fields">2024-09-12T22:00:00+00:00</_DCDateCreated>
    <Nom_x0020_de_x0020_la_x0020_formation xmlns="9daed285-81c3-49ff-b705-bbc26c42e2d0">A renseigner</Nom_x0020_de_x0020_la_x0020_formation>
    <Tags xmlns="9daed285-81c3-49ff-b705-bbc26c42e2d0" xsi:nil="true"/>
    <Liste_x0020_machines-serveurs xmlns="4c59061c-6b04-4a40-9eb3-50db48d64b44">à renseigner</Liste_x0020_machines-serveurs>
    <Nom_x0020_du_x0020_marché xmlns="4c59061c-6b04-4a40-9eb3-50db48d64b44">A renseigner</Nom_x0020_du_x0020_marché>
    <Type_x0020_de_x0020_document_x0020_technique xmlns="9daed285-81c3-49ff-b705-bbc26c42e2d0">A renseigner</Type_x0020_de_x0020_document_x0020_technique>
    <Liste_x0020_des_x0020_applications xmlns="9daed285-81c3-49ff-b705-bbc26c42e2d0">Autre</Liste_x0020_des_x0020_applications>
    <TRI xmlns="9daed285-81c3-49ff-b705-bbc26c42e2d0">A renseigner</TRI>
    <N_x00b0__x0020_session xmlns="9daed285-81c3-49ff-b705-bbc26c42e2d0" xsi:nil="true"/>
    <Exaged_DocName xmlns="9daed285-81c3-49ff-b705-bbc26c42e2d0" xsi:nil="true"/>
    <Année xmlns="9daed285-81c3-49ff-b705-bbc26c42e2d0">A renseigner</Anné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False</cached>
  <openByDefault>True</openByDefault>
  <xsnScope/>
</customXsn>
</file>

<file path=customXml/itemProps1.xml><?xml version="1.0" encoding="utf-8"?>
<ds:datastoreItem xmlns:ds="http://schemas.openxmlformats.org/officeDocument/2006/customXml" ds:itemID="{595CA6B0-53F6-4F56-B25F-2AE17E45ECB3}">
  <ds:schemaRefs>
    <ds:schemaRef ds:uri="4c59061c-6b04-4a40-9eb3-50db48d64b44"/>
    <ds:schemaRef ds:uri="9daed285-81c3-49ff-b705-bbc26c42e2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A99A24-7B06-405F-A596-13647C23577E}">
  <ds:schemaRefs>
    <ds:schemaRef ds:uri="4c59061c-6b04-4a40-9eb3-50db48d64b44"/>
    <ds:schemaRef ds:uri="9daed285-81c3-49ff-b705-bbc26c42e2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CDA13D-A978-4D13-BC3F-C15149768634}">
  <ds:schemaRefs>
    <ds:schemaRef ds:uri="http://schemas.microsoft.com/sharepoint/v3/contenttype/forms"/>
  </ds:schemaRefs>
</ds:datastoreItem>
</file>

<file path=customXml/itemProps4.xml><?xml version="1.0" encoding="utf-8"?>
<ds:datastoreItem xmlns:ds="http://schemas.openxmlformats.org/officeDocument/2006/customXml" ds:itemID="{721C6203-3902-4CF4-82C9-C156CFB8C710}">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31</Slides>
  <Notes>7</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Thème Office</vt:lpstr>
      <vt:lpstr>1_Thème Office</vt:lpstr>
      <vt:lpstr>PowerPoint Presentation</vt:lpstr>
      <vt:lpstr>PowerPoint Presentation</vt:lpstr>
      <vt:lpstr>SOMMAIRE</vt:lpstr>
      <vt:lpstr>Introduction</vt:lpstr>
      <vt:lpstr>Objectifs du webinaire</vt:lpstr>
      <vt:lpstr>Risques liés au traitement de données personnelles</vt:lpstr>
      <vt:lpstr>Lois applicables sur la protection des données personnelles</vt:lpstr>
      <vt:lpstr>Fondamentaux du RGPD</vt:lpstr>
      <vt:lpstr>Quizz : Données à caractère personnel (DCP)</vt:lpstr>
      <vt:lpstr>PowerPoint Presentation</vt:lpstr>
      <vt:lpstr>PowerPoint Presentation</vt:lpstr>
      <vt:lpstr>PowerPoint Presentation</vt:lpstr>
      <vt:lpstr>PowerPoint Presentation</vt:lpstr>
      <vt:lpstr>Quelques bonnes pratiques sur les mesures de sécurité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DU RGPD AU CIRCUIT DE LA THÈSE </vt:lpstr>
      <vt:lpstr>PowerPoint Presentation</vt:lpstr>
      <vt:lpstr>Open data : Diffuser ou ne pas diffuser ses données ?</vt:lpstr>
      <vt:lpstr>Dans quels cas peut-on communiquer ou réutiliser des données personnelles ?</vt:lpstr>
      <vt:lpstr>PowerPoint Presentation</vt:lpstr>
      <vt:lpstr>PowerPoint Presentation</vt:lpstr>
      <vt:lpstr>Exemples de problématiques rencontrées</vt:lpstr>
      <vt:lpstr>CONCLUSION</vt:lpstr>
      <vt:lpstr>PowerPoint Presentation</vt:lpstr>
      <vt:lpstr>Quelques références pour aller plus loin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Arnaud</dc:creator>
  <cp:keywords/>
  <dc:description/>
  <cp:revision>1</cp:revision>
  <dcterms:created xsi:type="dcterms:W3CDTF">2024-07-22T13:05:43Z</dcterms:created>
  <dcterms:modified xsi:type="dcterms:W3CDTF">2025-11-19T23:11:54Z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0x0101006CB4AB078024F24B9AD5E0923C09BE390104070202000EB9456CD1664B4F8505BA321D839010</vt:lpwstr>
  </property>
  <property fmtid="{D5CDD505-2E9C-101B-9397-08002B2CF9AE}" pid="3" name="MSIP_Label_d5c20be7-c3a5-46e3-9158-fa8a02ce2395_Enabled">
    <vt:lpwstr>true</vt:lpwstr>
  </property>
  <property fmtid="{D5CDD505-2E9C-101B-9397-08002B2CF9AE}" pid="4" name="MSIP_Label_d5c20be7-c3a5-46e3-9158-fa8a02ce2395_SetDate">
    <vt:lpwstr>2025-11-17T17:17:35Z</vt:lpwstr>
  </property>
  <property fmtid="{D5CDD505-2E9C-101B-9397-08002B2CF9AE}" pid="5" name="MSIP_Label_d5c20be7-c3a5-46e3-9158-fa8a02ce2395_Method">
    <vt:lpwstr>Standard</vt:lpwstr>
  </property>
  <property fmtid="{D5CDD505-2E9C-101B-9397-08002B2CF9AE}" pid="6" name="MSIP_Label_d5c20be7-c3a5-46e3-9158-fa8a02ce2395_Name">
    <vt:lpwstr>defa4170-0d19-0005-0004-bc88714345d2</vt:lpwstr>
  </property>
  <property fmtid="{D5CDD505-2E9C-101B-9397-08002B2CF9AE}" pid="7" name="MSIP_Label_d5c20be7-c3a5-46e3-9158-fa8a02ce2395_SiteId">
    <vt:lpwstr>8c6f9078-037e-4261-a583-52a944e55f7f</vt:lpwstr>
  </property>
  <property fmtid="{D5CDD505-2E9C-101B-9397-08002B2CF9AE}" pid="8" name="MSIP_Label_d5c20be7-c3a5-46e3-9158-fa8a02ce2395_ActionId">
    <vt:lpwstr>f0f92070-377a-454f-82d3-a5ca938ebc39</vt:lpwstr>
  </property>
  <property fmtid="{D5CDD505-2E9C-101B-9397-08002B2CF9AE}" pid="9" name="MSIP_Label_d5c20be7-c3a5-46e3-9158-fa8a02ce2395_ContentBits">
    <vt:lpwstr>0</vt:lpwstr>
  </property>
</Properties>
</file>