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49"/>
  </p:notesMasterIdLst>
  <p:sldIdLst>
    <p:sldId id="261" r:id="rId7"/>
    <p:sldId id="258" r:id="rId8"/>
    <p:sldId id="264" r:id="rId9"/>
    <p:sldId id="259" r:id="rId10"/>
    <p:sldId id="266" r:id="rId11"/>
    <p:sldId id="267" r:id="rId12"/>
    <p:sldId id="268" r:id="rId13"/>
    <p:sldId id="260" r:id="rId14"/>
    <p:sldId id="269" r:id="rId15"/>
    <p:sldId id="274" r:id="rId16"/>
    <p:sldId id="276" r:id="rId17"/>
    <p:sldId id="265" r:id="rId18"/>
    <p:sldId id="277" r:id="rId19"/>
    <p:sldId id="278" r:id="rId20"/>
    <p:sldId id="279" r:id="rId21"/>
    <p:sldId id="280" r:id="rId22"/>
    <p:sldId id="281" r:id="rId23"/>
    <p:sldId id="282" r:id="rId24"/>
    <p:sldId id="283" r:id="rId25"/>
    <p:sldId id="284" r:id="rId26"/>
    <p:sldId id="285" r:id="rId27"/>
    <p:sldId id="293" r:id="rId28"/>
    <p:sldId id="275" r:id="rId29"/>
    <p:sldId id="287" r:id="rId30"/>
    <p:sldId id="302" r:id="rId31"/>
    <p:sldId id="292" r:id="rId32"/>
    <p:sldId id="286" r:id="rId33"/>
    <p:sldId id="263" r:id="rId34"/>
    <p:sldId id="270" r:id="rId35"/>
    <p:sldId id="288" r:id="rId36"/>
    <p:sldId id="289" r:id="rId37"/>
    <p:sldId id="291" r:id="rId38"/>
    <p:sldId id="304" r:id="rId39"/>
    <p:sldId id="298" r:id="rId40"/>
    <p:sldId id="299" r:id="rId41"/>
    <p:sldId id="303" r:id="rId42"/>
    <p:sldId id="271" r:id="rId43"/>
    <p:sldId id="300" r:id="rId44"/>
    <p:sldId id="305" r:id="rId45"/>
    <p:sldId id="272" r:id="rId46"/>
    <p:sldId id="301" r:id="rId47"/>
    <p:sldId id="273" r:id="rId4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63B72E-E2EA-E168-8864-08ED0B59E7CC}" name="Marianne Giloux" initials="MG" userId="S::giloux@abes.fr::0cfcae6e-68e3-4422-8196-db46660c662e" providerId="AD"/>
  <p188:author id="{50331A9E-51AD-F89A-9A43-A0B604A4D879}" name="Laurent Piquemal" initials="LP" userId="S::piquemal@abes.fr::c03a88b3-b9d2-42cb-bdd3-23d6287a2a43" providerId="AD"/>
  <p188:author id="{3546A5E8-0B17-B879-0A68-C67B3A3D549F}" name="Morgane Courrege" initials="MC" userId="S::courrege@abes.fr::7dfd7dca-2b4c-4cbb-a0a5-0a673938f4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C61"/>
    <a:srgbClr val="ACC4DA"/>
    <a:srgbClr val="9A3A3A"/>
    <a:srgbClr val="1A3967"/>
    <a:srgbClr val="C95E3C"/>
    <a:srgbClr val="833179"/>
    <a:srgbClr val="D23A86"/>
    <a:srgbClr val="D63645"/>
    <a:srgbClr val="CF491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04" autoAdjust="0"/>
  </p:normalViewPr>
  <p:slideViewPr>
    <p:cSldViewPr snapToGrid="0">
      <p:cViewPr varScale="1">
        <p:scale>
          <a:sx n="98" d="100"/>
          <a:sy n="98" d="100"/>
        </p:scale>
        <p:origin x="10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ne Giloux" userId="0cfcae6e-68e3-4422-8196-db46660c662e" providerId="ADAL" clId="{0CE128D4-AD52-4C28-8FEF-420F2BD5A08A}"/>
    <pc:docChg chg="undo custSel modSld">
      <pc:chgData name="Marianne Giloux" userId="0cfcae6e-68e3-4422-8196-db46660c662e" providerId="ADAL" clId="{0CE128D4-AD52-4C28-8FEF-420F2BD5A08A}" dt="2026-03-30T14:08:52.837" v="101" actId="313"/>
      <pc:docMkLst>
        <pc:docMk/>
      </pc:docMkLst>
      <pc:sldChg chg="modNotesTx">
        <pc:chgData name="Marianne Giloux" userId="0cfcae6e-68e3-4422-8196-db46660c662e" providerId="ADAL" clId="{0CE128D4-AD52-4C28-8FEF-420F2BD5A08A}" dt="2026-03-30T14:00:35.764" v="21" actId="6549"/>
        <pc:sldMkLst>
          <pc:docMk/>
          <pc:sldMk cId="2459640585" sldId="269"/>
        </pc:sldMkLst>
      </pc:sldChg>
      <pc:sldChg chg="modSp mod">
        <pc:chgData name="Marianne Giloux" userId="0cfcae6e-68e3-4422-8196-db46660c662e" providerId="ADAL" clId="{0CE128D4-AD52-4C28-8FEF-420F2BD5A08A}" dt="2026-03-09T16:11:19.391" v="10" actId="20577"/>
        <pc:sldMkLst>
          <pc:docMk/>
          <pc:sldMk cId="1788107960" sldId="287"/>
        </pc:sldMkLst>
        <pc:spChg chg="mod">
          <ac:chgData name="Marianne Giloux" userId="0cfcae6e-68e3-4422-8196-db46660c662e" providerId="ADAL" clId="{0CE128D4-AD52-4C28-8FEF-420F2BD5A08A}" dt="2026-03-09T16:11:19.391" v="10" actId="20577"/>
          <ac:spMkLst>
            <pc:docMk/>
            <pc:sldMk cId="1788107960" sldId="287"/>
            <ac:spMk id="10" creationId="{2B7B1B02-5C02-D061-6776-1E61327F836F}"/>
          </ac:spMkLst>
        </pc:spChg>
      </pc:sldChg>
      <pc:sldChg chg="modSp mod">
        <pc:chgData name="Marianne Giloux" userId="0cfcae6e-68e3-4422-8196-db46660c662e" providerId="ADAL" clId="{0CE128D4-AD52-4C28-8FEF-420F2BD5A08A}" dt="2026-03-30T14:08:52.837" v="101" actId="313"/>
        <pc:sldMkLst>
          <pc:docMk/>
          <pc:sldMk cId="1686312157" sldId="304"/>
        </pc:sldMkLst>
        <pc:spChg chg="mod">
          <ac:chgData name="Marianne Giloux" userId="0cfcae6e-68e3-4422-8196-db46660c662e" providerId="ADAL" clId="{0CE128D4-AD52-4C28-8FEF-420F2BD5A08A}" dt="2026-03-30T14:08:52.837" v="101" actId="313"/>
          <ac:spMkLst>
            <pc:docMk/>
            <pc:sldMk cId="1686312157" sldId="304"/>
            <ac:spMk id="4" creationId="{FF56EB45-DAB4-5660-7E5A-7C605B3DA817}"/>
          </ac:spMkLst>
        </pc:spChg>
      </pc:sldChg>
    </pc:docChg>
  </pc:docChgLst>
  <pc:docChgLst>
    <pc:chgData name="Laurent Piquemal" userId="c03a88b3-b9d2-42cb-bdd3-23d6287a2a43" providerId="ADAL" clId="{9FEC1AAE-D8BA-4A9B-819A-E59CD01F22A6}"/>
    <pc:docChg chg="undo custSel addSld delSld modSld sldOrd">
      <pc:chgData name="Laurent Piquemal" userId="c03a88b3-b9d2-42cb-bdd3-23d6287a2a43" providerId="ADAL" clId="{9FEC1AAE-D8BA-4A9B-819A-E59CD01F22A6}" dt="2026-03-25T08:52:10.607" v="21046" actId="20577"/>
      <pc:docMkLst>
        <pc:docMk/>
      </pc:docMkLst>
      <pc:sldChg chg="addSp delSp modSp mod delAnim modNotesTx">
        <pc:chgData name="Laurent Piquemal" userId="c03a88b3-b9d2-42cb-bdd3-23d6287a2a43" providerId="ADAL" clId="{9FEC1AAE-D8BA-4A9B-819A-E59CD01F22A6}" dt="2026-03-10T07:28:31.816" v="16364" actId="207"/>
        <pc:sldMkLst>
          <pc:docMk/>
          <pc:sldMk cId="2810240143" sldId="258"/>
        </pc:sldMkLst>
        <pc:spChg chg="add mod">
          <ac:chgData name="Laurent Piquemal" userId="c03a88b3-b9d2-42cb-bdd3-23d6287a2a43" providerId="ADAL" clId="{9FEC1AAE-D8BA-4A9B-819A-E59CD01F22A6}" dt="2026-03-09T10:10:29.333" v="14116" actId="2085"/>
          <ac:spMkLst>
            <pc:docMk/>
            <pc:sldMk cId="2810240143" sldId="258"/>
            <ac:spMk id="3" creationId="{8B1B7BB8-F143-6D26-E708-EADB8961A2BA}"/>
          </ac:spMkLst>
        </pc:spChg>
        <pc:spChg chg="add mod">
          <ac:chgData name="Laurent Piquemal" userId="c03a88b3-b9d2-42cb-bdd3-23d6287a2a43" providerId="ADAL" clId="{9FEC1AAE-D8BA-4A9B-819A-E59CD01F22A6}" dt="2026-03-09T10:13:37.208" v="14126" actId="2085"/>
          <ac:spMkLst>
            <pc:docMk/>
            <pc:sldMk cId="2810240143" sldId="258"/>
            <ac:spMk id="4" creationId="{5E795CCF-8DB0-9790-26A1-00F39780838B}"/>
          </ac:spMkLst>
        </pc:spChg>
        <pc:spChg chg="add mod">
          <ac:chgData name="Laurent Piquemal" userId="c03a88b3-b9d2-42cb-bdd3-23d6287a2a43" providerId="ADAL" clId="{9FEC1AAE-D8BA-4A9B-819A-E59CD01F22A6}" dt="2026-03-09T10:13:34.753" v="14125" actId="2085"/>
          <ac:spMkLst>
            <pc:docMk/>
            <pc:sldMk cId="2810240143" sldId="258"/>
            <ac:spMk id="5" creationId="{C1CC3D75-4B1A-3750-68D4-08A9D83075A5}"/>
          </ac:spMkLst>
        </pc:spChg>
        <pc:spChg chg="add mod">
          <ac:chgData name="Laurent Piquemal" userId="c03a88b3-b9d2-42cb-bdd3-23d6287a2a43" providerId="ADAL" clId="{9FEC1AAE-D8BA-4A9B-819A-E59CD01F22A6}" dt="2026-03-09T10:13:31.761" v="14124" actId="2085"/>
          <ac:spMkLst>
            <pc:docMk/>
            <pc:sldMk cId="2810240143" sldId="258"/>
            <ac:spMk id="6" creationId="{3D3DBFB5-0733-6772-D64C-4CD30B7BAF2C}"/>
          </ac:spMkLst>
        </pc:spChg>
        <pc:spChg chg="add mod">
          <ac:chgData name="Laurent Piquemal" userId="c03a88b3-b9d2-42cb-bdd3-23d6287a2a43" providerId="ADAL" clId="{9FEC1AAE-D8BA-4A9B-819A-E59CD01F22A6}" dt="2026-03-09T10:13:24.110" v="14123" actId="207"/>
          <ac:spMkLst>
            <pc:docMk/>
            <pc:sldMk cId="2810240143" sldId="258"/>
            <ac:spMk id="7" creationId="{AD72141B-44B8-93DC-3F5C-5993FEB0D328}"/>
          </ac:spMkLst>
        </pc:spChg>
        <pc:spChg chg="add mod">
          <ac:chgData name="Laurent Piquemal" userId="c03a88b3-b9d2-42cb-bdd3-23d6287a2a43" providerId="ADAL" clId="{9FEC1AAE-D8BA-4A9B-819A-E59CD01F22A6}" dt="2026-03-10T07:27:59.717" v="16361" actId="207"/>
          <ac:spMkLst>
            <pc:docMk/>
            <pc:sldMk cId="2810240143" sldId="258"/>
            <ac:spMk id="8" creationId="{626D2A2B-81DD-BD6E-C2AA-29A7CFA0F9C8}"/>
          </ac:spMkLst>
        </pc:spChg>
        <pc:spChg chg="add mod">
          <ac:chgData name="Laurent Piquemal" userId="c03a88b3-b9d2-42cb-bdd3-23d6287a2a43" providerId="ADAL" clId="{9FEC1AAE-D8BA-4A9B-819A-E59CD01F22A6}" dt="2026-03-10T07:28:31.816" v="16364" actId="207"/>
          <ac:spMkLst>
            <pc:docMk/>
            <pc:sldMk cId="2810240143" sldId="258"/>
            <ac:spMk id="9" creationId="{83A3DCDA-9F11-BBB6-A1D7-A5F3A67802CF}"/>
          </ac:spMkLst>
        </pc:spChg>
        <pc:picChg chg="add mod">
          <ac:chgData name="Laurent Piquemal" userId="c03a88b3-b9d2-42cb-bdd3-23d6287a2a43" providerId="ADAL" clId="{9FEC1AAE-D8BA-4A9B-819A-E59CD01F22A6}" dt="2026-03-09T10:16:09.868" v="14150" actId="1076"/>
          <ac:picMkLst>
            <pc:docMk/>
            <pc:sldMk cId="2810240143" sldId="258"/>
            <ac:picMk id="10" creationId="{503B6343-2908-58E4-71C7-8BCF434A5225}"/>
          </ac:picMkLst>
        </pc:picChg>
        <pc:picChg chg="add mod">
          <ac:chgData name="Laurent Piquemal" userId="c03a88b3-b9d2-42cb-bdd3-23d6287a2a43" providerId="ADAL" clId="{9FEC1AAE-D8BA-4A9B-819A-E59CD01F22A6}" dt="2026-03-05T12:35:24.489" v="485" actId="1076"/>
          <ac:picMkLst>
            <pc:docMk/>
            <pc:sldMk cId="2810240143" sldId="258"/>
            <ac:picMk id="1026" creationId="{78E2ED55-49BF-DA15-6F84-24DF4F12111A}"/>
          </ac:picMkLst>
        </pc:picChg>
      </pc:sldChg>
      <pc:sldChg chg="modSp mod">
        <pc:chgData name="Laurent Piquemal" userId="c03a88b3-b9d2-42cb-bdd3-23d6287a2a43" providerId="ADAL" clId="{9FEC1AAE-D8BA-4A9B-819A-E59CD01F22A6}" dt="2026-03-05T12:46:52.230" v="1931" actId="20577"/>
        <pc:sldMkLst>
          <pc:docMk/>
          <pc:sldMk cId="1100179053" sldId="259"/>
        </pc:sldMkLst>
        <pc:spChg chg="mod">
          <ac:chgData name="Laurent Piquemal" userId="c03a88b3-b9d2-42cb-bdd3-23d6287a2a43" providerId="ADAL" clId="{9FEC1AAE-D8BA-4A9B-819A-E59CD01F22A6}" dt="2026-03-05T12:46:52.230" v="1931" actId="20577"/>
          <ac:spMkLst>
            <pc:docMk/>
            <pc:sldMk cId="1100179053" sldId="259"/>
            <ac:spMk id="2" creationId="{00000000-0000-0000-0000-000000000000}"/>
          </ac:spMkLst>
        </pc:spChg>
      </pc:sldChg>
      <pc:sldChg chg="modSp mod ord">
        <pc:chgData name="Laurent Piquemal" userId="c03a88b3-b9d2-42cb-bdd3-23d6287a2a43" providerId="ADAL" clId="{9FEC1AAE-D8BA-4A9B-819A-E59CD01F22A6}" dt="2026-03-05T13:46:54.543" v="5406" actId="20577"/>
        <pc:sldMkLst>
          <pc:docMk/>
          <pc:sldMk cId="2201272661" sldId="260"/>
        </pc:sldMkLst>
        <pc:spChg chg="mod">
          <ac:chgData name="Laurent Piquemal" userId="c03a88b3-b9d2-42cb-bdd3-23d6287a2a43" providerId="ADAL" clId="{9FEC1AAE-D8BA-4A9B-819A-E59CD01F22A6}" dt="2026-03-05T13:46:54.543" v="5406" actId="20577"/>
          <ac:spMkLst>
            <pc:docMk/>
            <pc:sldMk cId="2201272661" sldId="260"/>
            <ac:spMk id="2" creationId="{00000000-0000-0000-0000-000000000000}"/>
          </ac:spMkLst>
        </pc:spChg>
      </pc:sldChg>
      <pc:sldChg chg="addSp delSp modSp mod">
        <pc:chgData name="Laurent Piquemal" userId="c03a88b3-b9d2-42cb-bdd3-23d6287a2a43" providerId="ADAL" clId="{9FEC1AAE-D8BA-4A9B-819A-E59CD01F22A6}" dt="2026-03-16T09:23:55.954" v="20332" actId="20577"/>
        <pc:sldMkLst>
          <pc:docMk/>
          <pc:sldMk cId="2995726238" sldId="261"/>
        </pc:sldMkLst>
        <pc:spChg chg="mod">
          <ac:chgData name="Laurent Piquemal" userId="c03a88b3-b9d2-42cb-bdd3-23d6287a2a43" providerId="ADAL" clId="{9FEC1AAE-D8BA-4A9B-819A-E59CD01F22A6}" dt="2026-03-16T09:23:55.954" v="20332" actId="20577"/>
          <ac:spMkLst>
            <pc:docMk/>
            <pc:sldMk cId="2995726238" sldId="261"/>
            <ac:spMk id="4" creationId="{56A347D5-4143-C170-EC50-F959A900005C}"/>
          </ac:spMkLst>
        </pc:spChg>
        <pc:spChg chg="mod">
          <ac:chgData name="Laurent Piquemal" userId="c03a88b3-b9d2-42cb-bdd3-23d6287a2a43" providerId="ADAL" clId="{9FEC1AAE-D8BA-4A9B-819A-E59CD01F22A6}" dt="2026-03-16T09:22:11.719" v="20314" actId="108"/>
          <ac:spMkLst>
            <pc:docMk/>
            <pc:sldMk cId="2995726238" sldId="261"/>
            <ac:spMk id="13" creationId="{B4D4E6EA-05A7-E7D4-1C21-3FC481A1E06D}"/>
          </ac:spMkLst>
        </pc:spChg>
        <pc:spChg chg="mod">
          <ac:chgData name="Laurent Piquemal" userId="c03a88b3-b9d2-42cb-bdd3-23d6287a2a43" providerId="ADAL" clId="{9FEC1AAE-D8BA-4A9B-819A-E59CD01F22A6}" dt="2026-03-05T12:21:13.361" v="347" actId="20577"/>
          <ac:spMkLst>
            <pc:docMk/>
            <pc:sldMk cId="2995726238" sldId="261"/>
            <ac:spMk id="16" creationId="{CE8C7D37-E74F-4AA6-B55C-BB4ADD158666}"/>
          </ac:spMkLst>
        </pc:spChg>
        <pc:spChg chg="mod">
          <ac:chgData name="Laurent Piquemal" userId="c03a88b3-b9d2-42cb-bdd3-23d6287a2a43" providerId="ADAL" clId="{9FEC1AAE-D8BA-4A9B-819A-E59CD01F22A6}" dt="2026-03-05T12:19:48.545" v="159" actId="20577"/>
          <ac:spMkLst>
            <pc:docMk/>
            <pc:sldMk cId="2995726238" sldId="261"/>
            <ac:spMk id="20" creationId="{092AE6EA-07F4-BF8E-D2E3-423A6C8E4463}"/>
          </ac:spMkLst>
        </pc:spChg>
        <pc:picChg chg="mod">
          <ac:chgData name="Laurent Piquemal" userId="c03a88b3-b9d2-42cb-bdd3-23d6287a2a43" providerId="ADAL" clId="{9FEC1AAE-D8BA-4A9B-819A-E59CD01F22A6}" dt="2026-03-09T10:06:14.915" v="14089" actId="1076"/>
          <ac:picMkLst>
            <pc:docMk/>
            <pc:sldMk cId="2995726238" sldId="261"/>
            <ac:picMk id="5" creationId="{79995EE3-58E7-6FC0-0ED7-EDC95F7497BC}"/>
          </ac:picMkLst>
        </pc:picChg>
        <pc:picChg chg="mod">
          <ac:chgData name="Laurent Piquemal" userId="c03a88b3-b9d2-42cb-bdd3-23d6287a2a43" providerId="ADAL" clId="{9FEC1AAE-D8BA-4A9B-819A-E59CD01F22A6}" dt="2026-03-09T10:06:05.148" v="14084" actId="1076"/>
          <ac:picMkLst>
            <pc:docMk/>
            <pc:sldMk cId="2995726238" sldId="261"/>
            <ac:picMk id="7" creationId="{0CF3FDE6-C79E-CA26-C719-80DCF512D351}"/>
          </ac:picMkLst>
        </pc:picChg>
        <pc:picChg chg="add mod">
          <ac:chgData name="Laurent Piquemal" userId="c03a88b3-b9d2-42cb-bdd3-23d6287a2a43" providerId="ADAL" clId="{9FEC1AAE-D8BA-4A9B-819A-E59CD01F22A6}" dt="2026-03-16T09:22:22.647" v="20315" actId="1076"/>
          <ac:picMkLst>
            <pc:docMk/>
            <pc:sldMk cId="2995726238" sldId="261"/>
            <ac:picMk id="9" creationId="{CD27D858-3C00-AE1F-6639-C7E8EF0D057C}"/>
          </ac:picMkLst>
        </pc:picChg>
        <pc:picChg chg="mod">
          <ac:chgData name="Laurent Piquemal" userId="c03a88b3-b9d2-42cb-bdd3-23d6287a2a43" providerId="ADAL" clId="{9FEC1AAE-D8BA-4A9B-819A-E59CD01F22A6}" dt="2026-03-05T12:22:24.547" v="350" actId="1076"/>
          <ac:picMkLst>
            <pc:docMk/>
            <pc:sldMk cId="2995726238" sldId="261"/>
            <ac:picMk id="18" creationId="{E8188828-A8E6-2F73-19C4-5AE2DB51C117}"/>
          </ac:picMkLst>
        </pc:picChg>
        <pc:picChg chg="mod">
          <ac:chgData name="Laurent Piquemal" userId="c03a88b3-b9d2-42cb-bdd3-23d6287a2a43" providerId="ADAL" clId="{9FEC1AAE-D8BA-4A9B-819A-E59CD01F22A6}" dt="2026-03-09T10:06:13.220" v="14088" actId="1076"/>
          <ac:picMkLst>
            <pc:docMk/>
            <pc:sldMk cId="2995726238" sldId="261"/>
            <ac:picMk id="21" creationId="{5683FC02-FD3C-557C-3677-780D0628FF14}"/>
          </ac:picMkLst>
        </pc:picChg>
        <pc:picChg chg="mod">
          <ac:chgData name="Laurent Piquemal" userId="c03a88b3-b9d2-42cb-bdd3-23d6287a2a43" providerId="ADAL" clId="{9FEC1AAE-D8BA-4A9B-819A-E59CD01F22A6}" dt="2026-03-09T10:06:07.388" v="14085" actId="1076"/>
          <ac:picMkLst>
            <pc:docMk/>
            <pc:sldMk cId="2995726238" sldId="261"/>
            <ac:picMk id="23" creationId="{B81D11D4-835F-3D2E-D495-5FB272CAF89A}"/>
          </ac:picMkLst>
        </pc:picChg>
        <pc:picChg chg="mod">
          <ac:chgData name="Laurent Piquemal" userId="c03a88b3-b9d2-42cb-bdd3-23d6287a2a43" providerId="ADAL" clId="{9FEC1AAE-D8BA-4A9B-819A-E59CD01F22A6}" dt="2026-03-09T10:06:09.393" v="14086" actId="1076"/>
          <ac:picMkLst>
            <pc:docMk/>
            <pc:sldMk cId="2995726238" sldId="261"/>
            <ac:picMk id="27" creationId="{29C2D4C9-8DFD-8B12-4BB8-6EB5FF45EA20}"/>
          </ac:picMkLst>
        </pc:picChg>
        <pc:picChg chg="mod">
          <ac:chgData name="Laurent Piquemal" userId="c03a88b3-b9d2-42cb-bdd3-23d6287a2a43" providerId="ADAL" clId="{9FEC1AAE-D8BA-4A9B-819A-E59CD01F22A6}" dt="2026-03-09T10:06:16.586" v="14090" actId="1076"/>
          <ac:picMkLst>
            <pc:docMk/>
            <pc:sldMk cId="2995726238" sldId="261"/>
            <ac:picMk id="28" creationId="{F9353F6F-E7FE-8534-8AA0-B65FD3C00F29}"/>
          </ac:picMkLst>
        </pc:picChg>
        <pc:picChg chg="mod">
          <ac:chgData name="Laurent Piquemal" userId="c03a88b3-b9d2-42cb-bdd3-23d6287a2a43" providerId="ADAL" clId="{9FEC1AAE-D8BA-4A9B-819A-E59CD01F22A6}" dt="2026-03-09T10:06:11.509" v="14087" actId="1076"/>
          <ac:picMkLst>
            <pc:docMk/>
            <pc:sldMk cId="2995726238" sldId="261"/>
            <ac:picMk id="33" creationId="{353A1DFD-4E0B-4002-2305-13AAFEB0738E}"/>
          </ac:picMkLst>
        </pc:picChg>
      </pc:sldChg>
      <pc:sldChg chg="modSp mod ord">
        <pc:chgData name="Laurent Piquemal" userId="c03a88b3-b9d2-42cb-bdd3-23d6287a2a43" providerId="ADAL" clId="{9FEC1AAE-D8BA-4A9B-819A-E59CD01F22A6}" dt="2026-03-05T13:52:11.704" v="5543" actId="20577"/>
        <pc:sldMkLst>
          <pc:docMk/>
          <pc:sldMk cId="777692096" sldId="263"/>
        </pc:sldMkLst>
        <pc:spChg chg="mod">
          <ac:chgData name="Laurent Piquemal" userId="c03a88b3-b9d2-42cb-bdd3-23d6287a2a43" providerId="ADAL" clId="{9FEC1AAE-D8BA-4A9B-819A-E59CD01F22A6}" dt="2026-03-05T13:52:11.704" v="5543" actId="20577"/>
          <ac:spMkLst>
            <pc:docMk/>
            <pc:sldMk cId="777692096" sldId="263"/>
            <ac:spMk id="2" creationId="{00000000-0000-0000-0000-000000000000}"/>
          </ac:spMkLst>
        </pc:spChg>
      </pc:sldChg>
      <pc:sldChg chg="modSp add mod modAnim">
        <pc:chgData name="Laurent Piquemal" userId="c03a88b3-b9d2-42cb-bdd3-23d6287a2a43" providerId="ADAL" clId="{9FEC1AAE-D8BA-4A9B-819A-E59CD01F22A6}" dt="2026-03-09T11:18:47.885" v="15112" actId="207"/>
        <pc:sldMkLst>
          <pc:docMk/>
          <pc:sldMk cId="2799684846" sldId="264"/>
        </pc:sldMkLst>
        <pc:spChg chg="mod">
          <ac:chgData name="Laurent Piquemal" userId="c03a88b3-b9d2-42cb-bdd3-23d6287a2a43" providerId="ADAL" clId="{9FEC1AAE-D8BA-4A9B-819A-E59CD01F22A6}" dt="2026-03-09T11:18:47.885" v="15112" actId="207"/>
          <ac:spMkLst>
            <pc:docMk/>
            <pc:sldMk cId="2799684846" sldId="264"/>
            <ac:spMk id="16387" creationId="{04500772-D471-E808-A69E-663B08D49D4C}"/>
          </ac:spMkLst>
        </pc:spChg>
      </pc:sldChg>
      <pc:sldChg chg="addSp delSp modSp new mod modNotesTx">
        <pc:chgData name="Laurent Piquemal" userId="c03a88b3-b9d2-42cb-bdd3-23d6287a2a43" providerId="ADAL" clId="{9FEC1AAE-D8BA-4A9B-819A-E59CD01F22A6}" dt="2026-03-25T08:37:01.036" v="20667" actId="6549"/>
        <pc:sldMkLst>
          <pc:docMk/>
          <pc:sldMk cId="2425787239" sldId="265"/>
        </pc:sldMkLst>
        <pc:spChg chg="add mod">
          <ac:chgData name="Laurent Piquemal" userId="c03a88b3-b9d2-42cb-bdd3-23d6287a2a43" providerId="ADAL" clId="{9FEC1AAE-D8BA-4A9B-819A-E59CD01F22A6}" dt="2026-03-06T13:18:34.289" v="9656" actId="20577"/>
          <ac:spMkLst>
            <pc:docMk/>
            <pc:sldMk cId="2425787239" sldId="265"/>
            <ac:spMk id="2" creationId="{D848C629-5AF0-AB9C-B934-6B7A00620575}"/>
          </ac:spMkLst>
        </pc:spChg>
        <pc:spChg chg="add mod">
          <ac:chgData name="Laurent Piquemal" userId="c03a88b3-b9d2-42cb-bdd3-23d6287a2a43" providerId="ADAL" clId="{9FEC1AAE-D8BA-4A9B-819A-E59CD01F22A6}" dt="2026-03-10T07:34:24.759" v="16392" actId="113"/>
          <ac:spMkLst>
            <pc:docMk/>
            <pc:sldMk cId="2425787239" sldId="265"/>
            <ac:spMk id="4" creationId="{F343A478-0994-AE14-212B-513C459CC0FB}"/>
          </ac:spMkLst>
        </pc:spChg>
        <pc:spChg chg="add mod">
          <ac:chgData name="Laurent Piquemal" userId="c03a88b3-b9d2-42cb-bdd3-23d6287a2a43" providerId="ADAL" clId="{9FEC1AAE-D8BA-4A9B-819A-E59CD01F22A6}" dt="2026-03-06T13:23:42.208" v="9971" actId="1076"/>
          <ac:spMkLst>
            <pc:docMk/>
            <pc:sldMk cId="2425787239" sldId="265"/>
            <ac:spMk id="5" creationId="{A874162B-DBA8-660F-C281-CE839A27B38C}"/>
          </ac:spMkLst>
        </pc:spChg>
        <pc:spChg chg="add mod">
          <ac:chgData name="Laurent Piquemal" userId="c03a88b3-b9d2-42cb-bdd3-23d6287a2a43" providerId="ADAL" clId="{9FEC1AAE-D8BA-4A9B-819A-E59CD01F22A6}" dt="2026-03-06T13:25:20.797" v="9981" actId="208"/>
          <ac:spMkLst>
            <pc:docMk/>
            <pc:sldMk cId="2425787239" sldId="265"/>
            <ac:spMk id="7" creationId="{904EFC98-FA02-30F1-04BA-8F6F8D3DE5E1}"/>
          </ac:spMkLst>
        </pc:spChg>
        <pc:spChg chg="add mod">
          <ac:chgData name="Laurent Piquemal" userId="c03a88b3-b9d2-42cb-bdd3-23d6287a2a43" providerId="ADAL" clId="{9FEC1AAE-D8BA-4A9B-819A-E59CD01F22A6}" dt="2026-03-06T13:25:01.145" v="9979" actId="208"/>
          <ac:spMkLst>
            <pc:docMk/>
            <pc:sldMk cId="2425787239" sldId="265"/>
            <ac:spMk id="13" creationId="{E8D47D74-4CC5-64D8-D3B1-A187035F65E3}"/>
          </ac:spMkLst>
        </pc:spChg>
        <pc:picChg chg="add mod">
          <ac:chgData name="Laurent Piquemal" userId="c03a88b3-b9d2-42cb-bdd3-23d6287a2a43" providerId="ADAL" clId="{9FEC1AAE-D8BA-4A9B-819A-E59CD01F22A6}" dt="2026-03-06T13:18:02.749" v="9650" actId="1076"/>
          <ac:picMkLst>
            <pc:docMk/>
            <pc:sldMk cId="2425787239" sldId="265"/>
            <ac:picMk id="6" creationId="{2DD40C2B-1C79-0D91-E7B2-8ECCE69803CF}"/>
          </ac:picMkLst>
        </pc:picChg>
        <pc:picChg chg="add mod">
          <ac:chgData name="Laurent Piquemal" userId="c03a88b3-b9d2-42cb-bdd3-23d6287a2a43" providerId="ADAL" clId="{9FEC1AAE-D8BA-4A9B-819A-E59CD01F22A6}" dt="2026-03-06T13:18:11.777" v="9651" actId="1076"/>
          <ac:picMkLst>
            <pc:docMk/>
            <pc:sldMk cId="2425787239" sldId="265"/>
            <ac:picMk id="8" creationId="{F0431430-8EAC-E87D-C851-BE5F76FE4B0E}"/>
          </ac:picMkLst>
        </pc:picChg>
        <pc:picChg chg="add mod">
          <ac:chgData name="Laurent Piquemal" userId="c03a88b3-b9d2-42cb-bdd3-23d6287a2a43" providerId="ADAL" clId="{9FEC1AAE-D8BA-4A9B-819A-E59CD01F22A6}" dt="2026-03-06T13:37:04.286" v="10030" actId="1076"/>
          <ac:picMkLst>
            <pc:docMk/>
            <pc:sldMk cId="2425787239" sldId="265"/>
            <ac:picMk id="14" creationId="{823F401A-0F99-321C-5CCC-BE0CBFD2A78E}"/>
          </ac:picMkLst>
        </pc:picChg>
        <pc:cxnChg chg="add mod">
          <ac:chgData name="Laurent Piquemal" userId="c03a88b3-b9d2-42cb-bdd3-23d6287a2a43" providerId="ADAL" clId="{9FEC1AAE-D8BA-4A9B-819A-E59CD01F22A6}" dt="2026-03-06T13:25:07.097" v="9980" actId="208"/>
          <ac:cxnSpMkLst>
            <pc:docMk/>
            <pc:sldMk cId="2425787239" sldId="265"/>
            <ac:cxnSpMk id="12" creationId="{D954172B-8A02-CF76-AFCF-8D4C24EA770C}"/>
          </ac:cxnSpMkLst>
        </pc:cxnChg>
      </pc:sldChg>
      <pc:sldChg chg="addSp delSp modSp new mod modNotesTx">
        <pc:chgData name="Laurent Piquemal" userId="c03a88b3-b9d2-42cb-bdd3-23d6287a2a43" providerId="ADAL" clId="{9FEC1AAE-D8BA-4A9B-819A-E59CD01F22A6}" dt="2026-03-10T07:31:35.357" v="16386" actId="20577"/>
        <pc:sldMkLst>
          <pc:docMk/>
          <pc:sldMk cId="523045231" sldId="266"/>
        </pc:sldMkLst>
        <pc:spChg chg="add mod">
          <ac:chgData name="Laurent Piquemal" userId="c03a88b3-b9d2-42cb-bdd3-23d6287a2a43" providerId="ADAL" clId="{9FEC1AAE-D8BA-4A9B-819A-E59CD01F22A6}" dt="2026-03-09T10:17:55.135" v="14159" actId="14100"/>
          <ac:spMkLst>
            <pc:docMk/>
            <pc:sldMk cId="523045231" sldId="266"/>
            <ac:spMk id="2" creationId="{D2C3DEF5-28CE-C963-5E43-8DECCDDB90AE}"/>
          </ac:spMkLst>
        </pc:spChg>
        <pc:spChg chg="add mod">
          <ac:chgData name="Laurent Piquemal" userId="c03a88b3-b9d2-42cb-bdd3-23d6287a2a43" providerId="ADAL" clId="{9FEC1AAE-D8BA-4A9B-819A-E59CD01F22A6}" dt="2026-03-05T12:57:56.887" v="2043" actId="207"/>
          <ac:spMkLst>
            <pc:docMk/>
            <pc:sldMk cId="523045231" sldId="266"/>
            <ac:spMk id="4" creationId="{A2371A6F-2E26-CB55-4CDA-077251EA918D}"/>
          </ac:spMkLst>
        </pc:spChg>
        <pc:spChg chg="add mod">
          <ac:chgData name="Laurent Piquemal" userId="c03a88b3-b9d2-42cb-bdd3-23d6287a2a43" providerId="ADAL" clId="{9FEC1AAE-D8BA-4A9B-819A-E59CD01F22A6}" dt="2026-03-05T12:56:01.343" v="1984" actId="14100"/>
          <ac:spMkLst>
            <pc:docMk/>
            <pc:sldMk cId="523045231" sldId="266"/>
            <ac:spMk id="5" creationId="{D7425300-3087-9ECC-831D-8CC99DB2B185}"/>
          </ac:spMkLst>
        </pc:spChg>
        <pc:spChg chg="add mod">
          <ac:chgData name="Laurent Piquemal" userId="c03a88b3-b9d2-42cb-bdd3-23d6287a2a43" providerId="ADAL" clId="{9FEC1AAE-D8BA-4A9B-819A-E59CD01F22A6}" dt="2026-03-05T12:56:04.442" v="1985" actId="14100"/>
          <ac:spMkLst>
            <pc:docMk/>
            <pc:sldMk cId="523045231" sldId="266"/>
            <ac:spMk id="6" creationId="{71F44958-DCAF-54A7-AF2B-88E985C45796}"/>
          </ac:spMkLst>
        </pc:spChg>
        <pc:spChg chg="add mod">
          <ac:chgData name="Laurent Piquemal" userId="c03a88b3-b9d2-42cb-bdd3-23d6287a2a43" providerId="ADAL" clId="{9FEC1AAE-D8BA-4A9B-819A-E59CD01F22A6}" dt="2026-03-05T12:59:35.507" v="2108" actId="255"/>
          <ac:spMkLst>
            <pc:docMk/>
            <pc:sldMk cId="523045231" sldId="266"/>
            <ac:spMk id="7" creationId="{331B4316-92B7-1527-9B7A-229D3AED861A}"/>
          </ac:spMkLst>
        </pc:spChg>
        <pc:spChg chg="add mod">
          <ac:chgData name="Laurent Piquemal" userId="c03a88b3-b9d2-42cb-bdd3-23d6287a2a43" providerId="ADAL" clId="{9FEC1AAE-D8BA-4A9B-819A-E59CD01F22A6}" dt="2026-03-05T12:59:42.187" v="2109" actId="255"/>
          <ac:spMkLst>
            <pc:docMk/>
            <pc:sldMk cId="523045231" sldId="266"/>
            <ac:spMk id="8" creationId="{422E2E12-9923-AFE4-8F67-D07AA0619680}"/>
          </ac:spMkLst>
        </pc:spChg>
        <pc:spChg chg="add mod">
          <ac:chgData name="Laurent Piquemal" userId="c03a88b3-b9d2-42cb-bdd3-23d6287a2a43" providerId="ADAL" clId="{9FEC1AAE-D8BA-4A9B-819A-E59CD01F22A6}" dt="2026-03-05T13:17:44.615" v="3384" actId="113"/>
          <ac:spMkLst>
            <pc:docMk/>
            <pc:sldMk cId="523045231" sldId="266"/>
            <ac:spMk id="9" creationId="{F556BBF8-C6C7-9F39-0220-BD3D0830AF24}"/>
          </ac:spMkLst>
        </pc:spChg>
        <pc:spChg chg="add mod">
          <ac:chgData name="Laurent Piquemal" userId="c03a88b3-b9d2-42cb-bdd3-23d6287a2a43" providerId="ADAL" clId="{9FEC1AAE-D8BA-4A9B-819A-E59CD01F22A6}" dt="2026-03-05T13:17:47.659" v="3385" actId="113"/>
          <ac:spMkLst>
            <pc:docMk/>
            <pc:sldMk cId="523045231" sldId="266"/>
            <ac:spMk id="10" creationId="{E0E7545E-FBA4-9E57-F320-5ACF1B8ADB5A}"/>
          </ac:spMkLst>
        </pc:spChg>
        <pc:spChg chg="add mod">
          <ac:chgData name="Laurent Piquemal" userId="c03a88b3-b9d2-42cb-bdd3-23d6287a2a43" providerId="ADAL" clId="{9FEC1AAE-D8BA-4A9B-819A-E59CD01F22A6}" dt="2026-03-09T10:17:44.405" v="14157" actId="20577"/>
          <ac:spMkLst>
            <pc:docMk/>
            <pc:sldMk cId="523045231" sldId="266"/>
            <ac:spMk id="11" creationId="{1EBF0778-7CD6-3860-B230-B884EEE2260A}"/>
          </ac:spMkLst>
        </pc:spChg>
        <pc:spChg chg="add mod">
          <ac:chgData name="Laurent Piquemal" userId="c03a88b3-b9d2-42cb-bdd3-23d6287a2a43" providerId="ADAL" clId="{9FEC1AAE-D8BA-4A9B-819A-E59CD01F22A6}" dt="2026-03-05T13:18:05.656" v="3389" actId="207"/>
          <ac:spMkLst>
            <pc:docMk/>
            <pc:sldMk cId="523045231" sldId="266"/>
            <ac:spMk id="12" creationId="{31419031-7EDF-450D-0C0C-9623F1EB6CF6}"/>
          </ac:spMkLst>
        </pc:spChg>
        <pc:spChg chg="add mod">
          <ac:chgData name="Laurent Piquemal" userId="c03a88b3-b9d2-42cb-bdd3-23d6287a2a43" providerId="ADAL" clId="{9FEC1AAE-D8BA-4A9B-819A-E59CD01F22A6}" dt="2026-03-05T13:18:17.427" v="3391" actId="1076"/>
          <ac:spMkLst>
            <pc:docMk/>
            <pc:sldMk cId="523045231" sldId="266"/>
            <ac:spMk id="13" creationId="{4ECF4C3B-0A34-1CD7-E773-33E5602710FB}"/>
          </ac:spMkLst>
        </pc:spChg>
        <pc:spChg chg="add mod">
          <ac:chgData name="Laurent Piquemal" userId="c03a88b3-b9d2-42cb-bdd3-23d6287a2a43" providerId="ADAL" clId="{9FEC1AAE-D8BA-4A9B-819A-E59CD01F22A6}" dt="2026-03-05T13:18:26.484" v="3393" actId="1076"/>
          <ac:spMkLst>
            <pc:docMk/>
            <pc:sldMk cId="523045231" sldId="266"/>
            <ac:spMk id="14" creationId="{86F3098D-BE21-9A5B-AFF2-62A17E40D8E1}"/>
          </ac:spMkLst>
        </pc:spChg>
        <pc:spChg chg="add mod">
          <ac:chgData name="Laurent Piquemal" userId="c03a88b3-b9d2-42cb-bdd3-23d6287a2a43" providerId="ADAL" clId="{9FEC1AAE-D8BA-4A9B-819A-E59CD01F22A6}" dt="2026-03-10T07:30:08.550" v="16376" actId="20577"/>
          <ac:spMkLst>
            <pc:docMk/>
            <pc:sldMk cId="523045231" sldId="266"/>
            <ac:spMk id="15" creationId="{254A6F72-DDB8-5967-C9A1-CCE13891E316}"/>
          </ac:spMkLst>
        </pc:spChg>
        <pc:spChg chg="add mod">
          <ac:chgData name="Laurent Piquemal" userId="c03a88b3-b9d2-42cb-bdd3-23d6287a2a43" providerId="ADAL" clId="{9FEC1AAE-D8BA-4A9B-819A-E59CD01F22A6}" dt="2026-03-06T12:17:13.866" v="6707" actId="20577"/>
          <ac:spMkLst>
            <pc:docMk/>
            <pc:sldMk cId="523045231" sldId="266"/>
            <ac:spMk id="16" creationId="{9CE60EEB-60B1-A83A-A5A3-F78BF66B4DDE}"/>
          </ac:spMkLst>
        </pc:spChg>
        <pc:spChg chg="add mod">
          <ac:chgData name="Laurent Piquemal" userId="c03a88b3-b9d2-42cb-bdd3-23d6287a2a43" providerId="ADAL" clId="{9FEC1AAE-D8BA-4A9B-819A-E59CD01F22A6}" dt="2026-03-05T13:27:25.789" v="3977" actId="20577"/>
          <ac:spMkLst>
            <pc:docMk/>
            <pc:sldMk cId="523045231" sldId="266"/>
            <ac:spMk id="17" creationId="{29DFFB4F-94F2-386B-0203-C08FF654A97D}"/>
          </ac:spMkLst>
        </pc:spChg>
        <pc:spChg chg="add mod">
          <ac:chgData name="Laurent Piquemal" userId="c03a88b3-b9d2-42cb-bdd3-23d6287a2a43" providerId="ADAL" clId="{9FEC1AAE-D8BA-4A9B-819A-E59CD01F22A6}" dt="2026-03-05T13:27:46.800" v="3979" actId="1076"/>
          <ac:spMkLst>
            <pc:docMk/>
            <pc:sldMk cId="523045231" sldId="266"/>
            <ac:spMk id="18" creationId="{002A33EA-6CB4-8FCA-C1ED-CDD48730DB12}"/>
          </ac:spMkLst>
        </pc:spChg>
        <pc:spChg chg="add mod">
          <ac:chgData name="Laurent Piquemal" userId="c03a88b3-b9d2-42cb-bdd3-23d6287a2a43" providerId="ADAL" clId="{9FEC1AAE-D8BA-4A9B-819A-E59CD01F22A6}" dt="2026-03-05T13:27:57.597" v="3981" actId="1076"/>
          <ac:spMkLst>
            <pc:docMk/>
            <pc:sldMk cId="523045231" sldId="266"/>
            <ac:spMk id="19" creationId="{9CD8120E-8E59-D988-77EC-BD98047B102B}"/>
          </ac:spMkLst>
        </pc:spChg>
        <pc:spChg chg="add mod">
          <ac:chgData name="Laurent Piquemal" userId="c03a88b3-b9d2-42cb-bdd3-23d6287a2a43" providerId="ADAL" clId="{9FEC1AAE-D8BA-4A9B-819A-E59CD01F22A6}" dt="2026-03-05T13:28:07.927" v="3983" actId="1076"/>
          <ac:spMkLst>
            <pc:docMk/>
            <pc:sldMk cId="523045231" sldId="266"/>
            <ac:spMk id="20" creationId="{22200925-563E-F35F-8DCC-D19349B7D6ED}"/>
          </ac:spMkLst>
        </pc:spChg>
        <pc:spChg chg="add mod">
          <ac:chgData name="Laurent Piquemal" userId="c03a88b3-b9d2-42cb-bdd3-23d6287a2a43" providerId="ADAL" clId="{9FEC1AAE-D8BA-4A9B-819A-E59CD01F22A6}" dt="2026-03-09T10:18:49.679" v="14180" actId="20577"/>
          <ac:spMkLst>
            <pc:docMk/>
            <pc:sldMk cId="523045231" sldId="266"/>
            <ac:spMk id="21" creationId="{428C5DF1-5B68-7134-517F-70A8AF7BE81E}"/>
          </ac:spMkLst>
        </pc:spChg>
        <pc:cxnChg chg="add mod">
          <ac:chgData name="Laurent Piquemal" userId="c03a88b3-b9d2-42cb-bdd3-23d6287a2a43" providerId="ADAL" clId="{9FEC1AAE-D8BA-4A9B-819A-E59CD01F22A6}" dt="2026-03-09T10:18:56.142" v="14181" actId="1076"/>
          <ac:cxnSpMkLst>
            <pc:docMk/>
            <pc:sldMk cId="523045231" sldId="266"/>
            <ac:cxnSpMk id="3" creationId="{D203C7FE-85DF-4F2D-0F08-D8585FB3D019}"/>
          </ac:cxnSpMkLst>
        </pc:cxnChg>
      </pc:sldChg>
      <pc:sldChg chg="addSp delSp modSp add mod modNotesTx">
        <pc:chgData name="Laurent Piquemal" userId="c03a88b3-b9d2-42cb-bdd3-23d6287a2a43" providerId="ADAL" clId="{9FEC1AAE-D8BA-4A9B-819A-E59CD01F22A6}" dt="2026-03-06T12:26:48.512" v="8414" actId="20577"/>
        <pc:sldMkLst>
          <pc:docMk/>
          <pc:sldMk cId="2997570104" sldId="267"/>
        </pc:sldMkLst>
        <pc:spChg chg="add mod">
          <ac:chgData name="Laurent Piquemal" userId="c03a88b3-b9d2-42cb-bdd3-23d6287a2a43" providerId="ADAL" clId="{9FEC1AAE-D8BA-4A9B-819A-E59CD01F22A6}" dt="2026-03-05T13:38:43.998" v="4725" actId="20577"/>
          <ac:spMkLst>
            <pc:docMk/>
            <pc:sldMk cId="2997570104" sldId="267"/>
            <ac:spMk id="2" creationId="{1CBFB8D7-BFC7-F56A-02D8-F0E99AE91A87}"/>
          </ac:spMkLst>
        </pc:spChg>
        <pc:spChg chg="add mod">
          <ac:chgData name="Laurent Piquemal" userId="c03a88b3-b9d2-42cb-bdd3-23d6287a2a43" providerId="ADAL" clId="{9FEC1AAE-D8BA-4A9B-819A-E59CD01F22A6}" dt="2026-03-05T13:42:14.384" v="5108" actId="6549"/>
          <ac:spMkLst>
            <pc:docMk/>
            <pc:sldMk cId="2997570104" sldId="267"/>
            <ac:spMk id="3" creationId="{E95B7938-F199-0670-5DB0-5D663E8A20D5}"/>
          </ac:spMkLst>
        </pc:spChg>
        <pc:spChg chg="mod">
          <ac:chgData name="Laurent Piquemal" userId="c03a88b3-b9d2-42cb-bdd3-23d6287a2a43" providerId="ADAL" clId="{9FEC1AAE-D8BA-4A9B-819A-E59CD01F22A6}" dt="2026-03-05T13:34:03.322" v="4186" actId="20577"/>
          <ac:spMkLst>
            <pc:docMk/>
            <pc:sldMk cId="2997570104" sldId="267"/>
            <ac:spMk id="4" creationId="{29012ADF-5B87-9CF0-738B-A9E0AEE2621E}"/>
          </ac:spMkLst>
        </pc:spChg>
        <pc:spChg chg="mod">
          <ac:chgData name="Laurent Piquemal" userId="c03a88b3-b9d2-42cb-bdd3-23d6287a2a43" providerId="ADAL" clId="{9FEC1AAE-D8BA-4A9B-819A-E59CD01F22A6}" dt="2026-03-05T13:36:19.925" v="4326" actId="5793"/>
          <ac:spMkLst>
            <pc:docMk/>
            <pc:sldMk cId="2997570104" sldId="267"/>
            <ac:spMk id="9" creationId="{5530B777-FD0D-E17A-B760-E54A54BBE3DD}"/>
          </ac:spMkLst>
        </pc:spChg>
        <pc:spChg chg="add mod">
          <ac:chgData name="Laurent Piquemal" userId="c03a88b3-b9d2-42cb-bdd3-23d6287a2a43" providerId="ADAL" clId="{9FEC1AAE-D8BA-4A9B-819A-E59CD01F22A6}" dt="2026-03-05T13:44:05.836" v="5339" actId="20577"/>
          <ac:spMkLst>
            <pc:docMk/>
            <pc:sldMk cId="2997570104" sldId="267"/>
            <ac:spMk id="21" creationId="{1D6BAC9D-4CE6-F5AA-9E05-A56F528F9CFF}"/>
          </ac:spMkLst>
        </pc:spChg>
      </pc:sldChg>
      <pc:sldChg chg="addSp delSp modSp new mod modClrScheme chgLayout modNotesTx">
        <pc:chgData name="Laurent Piquemal" userId="c03a88b3-b9d2-42cb-bdd3-23d6287a2a43" providerId="ADAL" clId="{9FEC1AAE-D8BA-4A9B-819A-E59CD01F22A6}" dt="2026-03-06T12:35:37.944" v="8561" actId="108"/>
        <pc:sldMkLst>
          <pc:docMk/>
          <pc:sldMk cId="478956717" sldId="268"/>
        </pc:sldMkLst>
        <pc:spChg chg="add mod">
          <ac:chgData name="Laurent Piquemal" userId="c03a88b3-b9d2-42cb-bdd3-23d6287a2a43" providerId="ADAL" clId="{9FEC1AAE-D8BA-4A9B-819A-E59CD01F22A6}" dt="2026-03-06T12:35:37.944" v="8561" actId="108"/>
          <ac:spMkLst>
            <pc:docMk/>
            <pc:sldMk cId="478956717" sldId="268"/>
            <ac:spMk id="11" creationId="{08E60AA5-7DF8-D60C-520C-E1D1AB73DD6B}"/>
          </ac:spMkLst>
        </pc:spChg>
        <pc:picChg chg="add mod">
          <ac:chgData name="Laurent Piquemal" userId="c03a88b3-b9d2-42cb-bdd3-23d6287a2a43" providerId="ADAL" clId="{9FEC1AAE-D8BA-4A9B-819A-E59CD01F22A6}" dt="2026-03-05T13:46:21.018" v="5370" actId="14100"/>
          <ac:picMkLst>
            <pc:docMk/>
            <pc:sldMk cId="478956717" sldId="268"/>
            <ac:picMk id="4" creationId="{D072BE08-EC89-9C19-75F8-432FCE195414}"/>
          </ac:picMkLst>
        </pc:picChg>
      </pc:sldChg>
      <pc:sldChg chg="addSp delSp modSp add mod ord modNotesTx">
        <pc:chgData name="Laurent Piquemal" userId="c03a88b3-b9d2-42cb-bdd3-23d6287a2a43" providerId="ADAL" clId="{9FEC1AAE-D8BA-4A9B-819A-E59CD01F22A6}" dt="2026-03-11T11:00:23.975" v="19035" actId="14100"/>
        <pc:sldMkLst>
          <pc:docMk/>
          <pc:sldMk cId="2459640585" sldId="269"/>
        </pc:sldMkLst>
        <pc:spChg chg="add mod">
          <ac:chgData name="Laurent Piquemal" userId="c03a88b3-b9d2-42cb-bdd3-23d6287a2a43" providerId="ADAL" clId="{9FEC1AAE-D8BA-4A9B-819A-E59CD01F22A6}" dt="2026-03-06T12:30:07.144" v="8551" actId="1076"/>
          <ac:spMkLst>
            <pc:docMk/>
            <pc:sldMk cId="2459640585" sldId="269"/>
            <ac:spMk id="7" creationId="{F3786C78-9A75-B6C2-333B-01BE995A0BA6}"/>
          </ac:spMkLst>
        </pc:spChg>
        <pc:spChg chg="add mod">
          <ac:chgData name="Laurent Piquemal" userId="c03a88b3-b9d2-42cb-bdd3-23d6287a2a43" providerId="ADAL" clId="{9FEC1AAE-D8BA-4A9B-819A-E59CD01F22A6}" dt="2026-03-06T12:44:29.051" v="9136" actId="1037"/>
          <ac:spMkLst>
            <pc:docMk/>
            <pc:sldMk cId="2459640585" sldId="269"/>
            <ac:spMk id="10" creationId="{E1F410D2-4528-E0BF-E969-75A853F2FD4B}"/>
          </ac:spMkLst>
        </pc:spChg>
        <pc:spChg chg="add mod">
          <ac:chgData name="Laurent Piquemal" userId="c03a88b3-b9d2-42cb-bdd3-23d6287a2a43" providerId="ADAL" clId="{9FEC1AAE-D8BA-4A9B-819A-E59CD01F22A6}" dt="2026-03-11T11:00:23.975" v="19035" actId="14100"/>
          <ac:spMkLst>
            <pc:docMk/>
            <pc:sldMk cId="2459640585" sldId="269"/>
            <ac:spMk id="11" creationId="{0D082CD8-A7B9-FD22-4A65-ACEA7BBD65C0}"/>
          </ac:spMkLst>
        </pc:spChg>
        <pc:spChg chg="add mod">
          <ac:chgData name="Laurent Piquemal" userId="c03a88b3-b9d2-42cb-bdd3-23d6287a2a43" providerId="ADAL" clId="{9FEC1AAE-D8BA-4A9B-819A-E59CD01F22A6}" dt="2026-03-11T11:00:18.870" v="19034" actId="1076"/>
          <ac:spMkLst>
            <pc:docMk/>
            <pc:sldMk cId="2459640585" sldId="269"/>
            <ac:spMk id="12" creationId="{C2968105-CE5A-DC0B-B879-12D1CE802DFC}"/>
          </ac:spMkLst>
        </pc:spChg>
        <pc:picChg chg="add mod">
          <ac:chgData name="Laurent Piquemal" userId="c03a88b3-b9d2-42cb-bdd3-23d6287a2a43" providerId="ADAL" clId="{9FEC1AAE-D8BA-4A9B-819A-E59CD01F22A6}" dt="2026-03-11T11:00:18.870" v="19034" actId="1076"/>
          <ac:picMkLst>
            <pc:docMk/>
            <pc:sldMk cId="2459640585" sldId="269"/>
            <ac:picMk id="3" creationId="{D866626B-B57D-BAEC-3B86-526F63B212C7}"/>
          </ac:picMkLst>
        </pc:picChg>
        <pc:picChg chg="add mod">
          <ac:chgData name="Laurent Piquemal" userId="c03a88b3-b9d2-42cb-bdd3-23d6287a2a43" providerId="ADAL" clId="{9FEC1AAE-D8BA-4A9B-819A-E59CD01F22A6}" dt="2026-03-11T10:58:16.797" v="18841" actId="1076"/>
          <ac:picMkLst>
            <pc:docMk/>
            <pc:sldMk cId="2459640585" sldId="269"/>
            <ac:picMk id="4" creationId="{1F071B05-E5DB-D364-F27C-8829C6DB7E2A}"/>
          </ac:picMkLst>
        </pc:picChg>
        <pc:picChg chg="add mod">
          <ac:chgData name="Laurent Piquemal" userId="c03a88b3-b9d2-42cb-bdd3-23d6287a2a43" providerId="ADAL" clId="{9FEC1AAE-D8BA-4A9B-819A-E59CD01F22A6}" dt="2026-03-06T12:28:57.439" v="8539" actId="1076"/>
          <ac:picMkLst>
            <pc:docMk/>
            <pc:sldMk cId="2459640585" sldId="269"/>
            <ac:picMk id="6" creationId="{C238286D-269D-6011-4E4B-04C253D68C45}"/>
          </ac:picMkLst>
        </pc:picChg>
        <pc:picChg chg="add mod">
          <ac:chgData name="Laurent Piquemal" userId="c03a88b3-b9d2-42cb-bdd3-23d6287a2a43" providerId="ADAL" clId="{9FEC1AAE-D8BA-4A9B-819A-E59CD01F22A6}" dt="2026-03-06T12:44:29.051" v="9136" actId="1037"/>
          <ac:picMkLst>
            <pc:docMk/>
            <pc:sldMk cId="2459640585" sldId="269"/>
            <ac:picMk id="9" creationId="{767C75D0-C85E-21C9-4367-4B795E6CB6E1}"/>
          </ac:picMkLst>
        </pc:picChg>
      </pc:sldChg>
      <pc:sldChg chg="addSp delSp modSp add mod">
        <pc:chgData name="Laurent Piquemal" userId="c03a88b3-b9d2-42cb-bdd3-23d6287a2a43" providerId="ADAL" clId="{9FEC1AAE-D8BA-4A9B-819A-E59CD01F22A6}" dt="2026-03-06T15:30:00.963" v="13926" actId="478"/>
        <pc:sldMkLst>
          <pc:docMk/>
          <pc:sldMk cId="2272234434" sldId="270"/>
        </pc:sldMkLst>
        <pc:spChg chg="add mod">
          <ac:chgData name="Laurent Piquemal" userId="c03a88b3-b9d2-42cb-bdd3-23d6287a2a43" providerId="ADAL" clId="{9FEC1AAE-D8BA-4A9B-819A-E59CD01F22A6}" dt="2026-03-06T15:02:36.262" v="13426" actId="20577"/>
          <ac:spMkLst>
            <pc:docMk/>
            <pc:sldMk cId="2272234434" sldId="270"/>
            <ac:spMk id="2" creationId="{053F75CA-FEDA-BD43-AFBB-08141E3791FE}"/>
          </ac:spMkLst>
        </pc:spChg>
        <pc:picChg chg="add mod">
          <ac:chgData name="Laurent Piquemal" userId="c03a88b3-b9d2-42cb-bdd3-23d6287a2a43" providerId="ADAL" clId="{9FEC1AAE-D8BA-4A9B-819A-E59CD01F22A6}" dt="2026-03-06T15:29:55.919" v="13925" actId="208"/>
          <ac:picMkLst>
            <pc:docMk/>
            <pc:sldMk cId="2272234434" sldId="270"/>
            <ac:picMk id="5" creationId="{6981BE33-B292-33A0-18BA-39BA3B3D7572}"/>
          </ac:picMkLst>
        </pc:picChg>
      </pc:sldChg>
      <pc:sldChg chg="addSp delSp modSp add mod modNotesTx">
        <pc:chgData name="Laurent Piquemal" userId="c03a88b3-b9d2-42cb-bdd3-23d6287a2a43" providerId="ADAL" clId="{9FEC1AAE-D8BA-4A9B-819A-E59CD01F22A6}" dt="2026-03-10T08:27:14.598" v="17592" actId="20577"/>
        <pc:sldMkLst>
          <pc:docMk/>
          <pc:sldMk cId="549187042" sldId="271"/>
        </pc:sldMkLst>
        <pc:spChg chg="add mod">
          <ac:chgData name="Laurent Piquemal" userId="c03a88b3-b9d2-42cb-bdd3-23d6287a2a43" providerId="ADAL" clId="{9FEC1AAE-D8BA-4A9B-819A-E59CD01F22A6}" dt="2026-03-06T15:26:15.241" v="13679" actId="20577"/>
          <ac:spMkLst>
            <pc:docMk/>
            <pc:sldMk cId="549187042" sldId="271"/>
            <ac:spMk id="6" creationId="{2B6332A2-0A81-C280-7519-CDEC0A1056BA}"/>
          </ac:spMkLst>
        </pc:spChg>
        <pc:spChg chg="add mod">
          <ac:chgData name="Laurent Piquemal" userId="c03a88b3-b9d2-42cb-bdd3-23d6287a2a43" providerId="ADAL" clId="{9FEC1AAE-D8BA-4A9B-819A-E59CD01F22A6}" dt="2026-03-06T15:27:18.764" v="13691" actId="14100"/>
          <ac:spMkLst>
            <pc:docMk/>
            <pc:sldMk cId="549187042" sldId="271"/>
            <ac:spMk id="8" creationId="{20B25E3E-CD5C-C5CA-7A0A-F6E5BEDCC09A}"/>
          </ac:spMkLst>
        </pc:spChg>
        <pc:spChg chg="add mod">
          <ac:chgData name="Laurent Piquemal" userId="c03a88b3-b9d2-42cb-bdd3-23d6287a2a43" providerId="ADAL" clId="{9FEC1AAE-D8BA-4A9B-819A-E59CD01F22A6}" dt="2026-03-06T15:28:02.607" v="13772" actId="20577"/>
          <ac:spMkLst>
            <pc:docMk/>
            <pc:sldMk cId="549187042" sldId="271"/>
            <ac:spMk id="9" creationId="{F23ED1D9-2431-FEFC-FB0C-0C60BEF92F8E}"/>
          </ac:spMkLst>
        </pc:spChg>
        <pc:spChg chg="add mod">
          <ac:chgData name="Laurent Piquemal" userId="c03a88b3-b9d2-42cb-bdd3-23d6287a2a43" providerId="ADAL" clId="{9FEC1AAE-D8BA-4A9B-819A-E59CD01F22A6}" dt="2026-03-06T15:30:54.440" v="13950" actId="1035"/>
          <ac:spMkLst>
            <pc:docMk/>
            <pc:sldMk cId="549187042" sldId="271"/>
            <ac:spMk id="11" creationId="{F1DEE769-C708-8780-2011-000E02C80999}"/>
          </ac:spMkLst>
        </pc:spChg>
        <pc:picChg chg="add mod modCrop">
          <ac:chgData name="Laurent Piquemal" userId="c03a88b3-b9d2-42cb-bdd3-23d6287a2a43" providerId="ADAL" clId="{9FEC1AAE-D8BA-4A9B-819A-E59CD01F22A6}" dt="2026-03-09T11:02:46.466" v="14781" actId="732"/>
          <ac:picMkLst>
            <pc:docMk/>
            <pc:sldMk cId="549187042" sldId="271"/>
            <ac:picMk id="5" creationId="{EBCEEFB4-DA55-F125-552B-F576FD5BC647}"/>
          </ac:picMkLst>
        </pc:picChg>
        <pc:picChg chg="add mod">
          <ac:chgData name="Laurent Piquemal" userId="c03a88b3-b9d2-42cb-bdd3-23d6287a2a43" providerId="ADAL" clId="{9FEC1AAE-D8BA-4A9B-819A-E59CD01F22A6}" dt="2026-03-06T15:26:56.430" v="13685" actId="1076"/>
          <ac:picMkLst>
            <pc:docMk/>
            <pc:sldMk cId="549187042" sldId="271"/>
            <ac:picMk id="7" creationId="{CDB45C56-E0B5-9EFD-086C-2146FE37BFAA}"/>
          </ac:picMkLst>
        </pc:picChg>
        <pc:picChg chg="add mod">
          <ac:chgData name="Laurent Piquemal" userId="c03a88b3-b9d2-42cb-bdd3-23d6287a2a43" providerId="ADAL" clId="{9FEC1AAE-D8BA-4A9B-819A-E59CD01F22A6}" dt="2026-03-06T15:30:54.440" v="13950" actId="1035"/>
          <ac:picMkLst>
            <pc:docMk/>
            <pc:sldMk cId="549187042" sldId="271"/>
            <ac:picMk id="10" creationId="{84F8F514-089B-1BBA-7662-8911BAF095CB}"/>
          </ac:picMkLst>
        </pc:picChg>
      </pc:sldChg>
      <pc:sldChg chg="addSp delSp modSp add mod modNotesTx">
        <pc:chgData name="Laurent Piquemal" userId="c03a88b3-b9d2-42cb-bdd3-23d6287a2a43" providerId="ADAL" clId="{9FEC1AAE-D8BA-4A9B-819A-E59CD01F22A6}" dt="2026-03-25T08:52:10.607" v="21046" actId="20577"/>
        <pc:sldMkLst>
          <pc:docMk/>
          <pc:sldMk cId="2283242815" sldId="272"/>
        </pc:sldMkLst>
        <pc:spChg chg="add mod">
          <ac:chgData name="Laurent Piquemal" userId="c03a88b3-b9d2-42cb-bdd3-23d6287a2a43" providerId="ADAL" clId="{9FEC1AAE-D8BA-4A9B-819A-E59CD01F22A6}" dt="2026-03-09T11:54:11.736" v="16355" actId="255"/>
          <ac:spMkLst>
            <pc:docMk/>
            <pc:sldMk cId="2283242815" sldId="272"/>
            <ac:spMk id="6" creationId="{30086F7D-04AB-41F2-63B7-BBCFA4C78482}"/>
          </ac:spMkLst>
        </pc:spChg>
        <pc:picChg chg="add mod">
          <ac:chgData name="Laurent Piquemal" userId="c03a88b3-b9d2-42cb-bdd3-23d6287a2a43" providerId="ADAL" clId="{9FEC1AAE-D8BA-4A9B-819A-E59CD01F22A6}" dt="2026-03-09T11:31:12.045" v="15177" actId="1076"/>
          <ac:picMkLst>
            <pc:docMk/>
            <pc:sldMk cId="2283242815" sldId="272"/>
            <ac:picMk id="3" creationId="{62D60439-2DB0-4EAD-00B1-BB08A7101305}"/>
          </ac:picMkLst>
        </pc:picChg>
      </pc:sldChg>
      <pc:sldChg chg="addSp delSp modSp add mod modClrScheme chgLayout">
        <pc:chgData name="Laurent Piquemal" userId="c03a88b3-b9d2-42cb-bdd3-23d6287a2a43" providerId="ADAL" clId="{9FEC1AAE-D8BA-4A9B-819A-E59CD01F22A6}" dt="2026-03-09T11:45:25.427" v="16199" actId="20577"/>
        <pc:sldMkLst>
          <pc:docMk/>
          <pc:sldMk cId="639382788" sldId="273"/>
        </pc:sldMkLst>
        <pc:spChg chg="add mod">
          <ac:chgData name="Laurent Piquemal" userId="c03a88b3-b9d2-42cb-bdd3-23d6287a2a43" providerId="ADAL" clId="{9FEC1AAE-D8BA-4A9B-819A-E59CD01F22A6}" dt="2026-03-09T11:45:25.427" v="16199" actId="20577"/>
          <ac:spMkLst>
            <pc:docMk/>
            <pc:sldMk cId="639382788" sldId="273"/>
            <ac:spMk id="5" creationId="{BF265215-26A2-4E53-5BF6-13C020773A20}"/>
          </ac:spMkLst>
        </pc:spChg>
        <pc:picChg chg="add mod">
          <ac:chgData name="Laurent Piquemal" userId="c03a88b3-b9d2-42cb-bdd3-23d6287a2a43" providerId="ADAL" clId="{9FEC1AAE-D8BA-4A9B-819A-E59CD01F22A6}" dt="2026-03-09T11:44:54.053" v="16172" actId="26606"/>
          <ac:picMkLst>
            <pc:docMk/>
            <pc:sldMk cId="639382788" sldId="273"/>
            <ac:picMk id="3" creationId="{9F75363D-02E4-91DA-BE86-F205E6CFFA66}"/>
          </ac:picMkLst>
        </pc:picChg>
      </pc:sldChg>
      <pc:sldChg chg="addSp delSp modSp add mod modClrScheme chgLayout">
        <pc:chgData name="Laurent Piquemal" userId="c03a88b3-b9d2-42cb-bdd3-23d6287a2a43" providerId="ADAL" clId="{9FEC1AAE-D8BA-4A9B-819A-E59CD01F22A6}" dt="2026-03-10T08:31:39.977" v="17697" actId="208"/>
        <pc:sldMkLst>
          <pc:docMk/>
          <pc:sldMk cId="3680906826" sldId="274"/>
        </pc:sldMkLst>
        <pc:spChg chg="add mod">
          <ac:chgData name="Laurent Piquemal" userId="c03a88b3-b9d2-42cb-bdd3-23d6287a2a43" providerId="ADAL" clId="{9FEC1AAE-D8BA-4A9B-819A-E59CD01F22A6}" dt="2026-03-06T12:48:40.396" v="9171" actId="1076"/>
          <ac:spMkLst>
            <pc:docMk/>
            <pc:sldMk cId="3680906826" sldId="274"/>
            <ac:spMk id="2" creationId="{0CE6FF9E-C888-12E3-5E6B-58B5881FC493}"/>
          </ac:spMkLst>
        </pc:spChg>
        <pc:spChg chg="add mod">
          <ac:chgData name="Laurent Piquemal" userId="c03a88b3-b9d2-42cb-bdd3-23d6287a2a43" providerId="ADAL" clId="{9FEC1AAE-D8BA-4A9B-819A-E59CD01F22A6}" dt="2026-03-06T12:53:03.419" v="9273" actId="1076"/>
          <ac:spMkLst>
            <pc:docMk/>
            <pc:sldMk cId="3680906826" sldId="274"/>
            <ac:spMk id="4" creationId="{88150C12-805F-E183-6B6F-568E5EFBBD2B}"/>
          </ac:spMkLst>
        </pc:spChg>
        <pc:spChg chg="add mod">
          <ac:chgData name="Laurent Piquemal" userId="c03a88b3-b9d2-42cb-bdd3-23d6287a2a43" providerId="ADAL" clId="{9FEC1AAE-D8BA-4A9B-819A-E59CD01F22A6}" dt="2026-03-10T08:31:24.283" v="17696" actId="1037"/>
          <ac:spMkLst>
            <pc:docMk/>
            <pc:sldMk cId="3680906826" sldId="274"/>
            <ac:spMk id="5" creationId="{9A0FDE68-5B6A-B06B-0FAA-3E3D3D9157F6}"/>
          </ac:spMkLst>
        </pc:spChg>
        <pc:spChg chg="add mod">
          <ac:chgData name="Laurent Piquemal" userId="c03a88b3-b9d2-42cb-bdd3-23d6287a2a43" providerId="ADAL" clId="{9FEC1AAE-D8BA-4A9B-819A-E59CD01F22A6}" dt="2026-03-10T08:31:00.363" v="17661" actId="1035"/>
          <ac:spMkLst>
            <pc:docMk/>
            <pc:sldMk cId="3680906826" sldId="274"/>
            <ac:spMk id="10" creationId="{0F047D6D-9D19-12EB-5C6E-3137D48B8383}"/>
          </ac:spMkLst>
        </pc:spChg>
        <pc:spChg chg="add mod">
          <ac:chgData name="Laurent Piquemal" userId="c03a88b3-b9d2-42cb-bdd3-23d6287a2a43" providerId="ADAL" clId="{9FEC1AAE-D8BA-4A9B-819A-E59CD01F22A6}" dt="2026-03-10T08:31:16.137" v="17682" actId="1037"/>
          <ac:spMkLst>
            <pc:docMk/>
            <pc:sldMk cId="3680906826" sldId="274"/>
            <ac:spMk id="12" creationId="{1C53A054-75E3-BDE6-53C5-DA5FD4292AF1}"/>
          </ac:spMkLst>
        </pc:spChg>
        <pc:picChg chg="add mod ord">
          <ac:chgData name="Laurent Piquemal" userId="c03a88b3-b9d2-42cb-bdd3-23d6287a2a43" providerId="ADAL" clId="{9FEC1AAE-D8BA-4A9B-819A-E59CD01F22A6}" dt="2026-03-10T08:31:39.977" v="17697" actId="208"/>
          <ac:picMkLst>
            <pc:docMk/>
            <pc:sldMk cId="3680906826" sldId="274"/>
            <ac:picMk id="7" creationId="{1E7BA3F8-9303-9825-CEBA-03FF47FB56E8}"/>
          </ac:picMkLst>
        </pc:picChg>
        <pc:cxnChg chg="add mod">
          <ac:chgData name="Laurent Piquemal" userId="c03a88b3-b9d2-42cb-bdd3-23d6287a2a43" providerId="ADAL" clId="{9FEC1AAE-D8BA-4A9B-819A-E59CD01F22A6}" dt="2026-03-10T08:31:00.363" v="17661" actId="1035"/>
          <ac:cxnSpMkLst>
            <pc:docMk/>
            <pc:sldMk cId="3680906826" sldId="274"/>
            <ac:cxnSpMk id="9" creationId="{2F111C5E-BA4C-976C-EDFA-4C86204AC0B8}"/>
          </ac:cxnSpMkLst>
        </pc:cxnChg>
        <pc:cxnChg chg="add mod">
          <ac:chgData name="Laurent Piquemal" userId="c03a88b3-b9d2-42cb-bdd3-23d6287a2a43" providerId="ADAL" clId="{9FEC1AAE-D8BA-4A9B-819A-E59CD01F22A6}" dt="2026-03-10T08:31:16.137" v="17682" actId="1037"/>
          <ac:cxnSpMkLst>
            <pc:docMk/>
            <pc:sldMk cId="3680906826" sldId="274"/>
            <ac:cxnSpMk id="11" creationId="{BE097DFD-9CD0-09FC-DD2D-B1E7C4B0954A}"/>
          </ac:cxnSpMkLst>
        </pc:cxnChg>
      </pc:sldChg>
      <pc:sldChg chg="addSp delSp modSp add mod">
        <pc:chgData name="Laurent Piquemal" userId="c03a88b3-b9d2-42cb-bdd3-23d6287a2a43" providerId="ADAL" clId="{9FEC1AAE-D8BA-4A9B-819A-E59CD01F22A6}" dt="2026-03-11T11:20:38.607" v="19036"/>
        <pc:sldMkLst>
          <pc:docMk/>
          <pc:sldMk cId="1172872162" sldId="275"/>
        </pc:sldMkLst>
        <pc:spChg chg="add mod">
          <ac:chgData name="Laurent Piquemal" userId="c03a88b3-b9d2-42cb-bdd3-23d6287a2a43" providerId="ADAL" clId="{9FEC1AAE-D8BA-4A9B-819A-E59CD01F22A6}" dt="2026-03-06T14:35:59.609" v="13107" actId="1076"/>
          <ac:spMkLst>
            <pc:docMk/>
            <pc:sldMk cId="1172872162" sldId="275"/>
            <ac:spMk id="5" creationId="{D8ECCDDA-248B-D87A-53D8-AA21480A9D3D}"/>
          </ac:spMkLst>
        </pc:spChg>
        <pc:spChg chg="add mod">
          <ac:chgData name="Laurent Piquemal" userId="c03a88b3-b9d2-42cb-bdd3-23d6287a2a43" providerId="ADAL" clId="{9FEC1AAE-D8BA-4A9B-819A-E59CD01F22A6}" dt="2026-03-06T14:39:04.719" v="13227" actId="207"/>
          <ac:spMkLst>
            <pc:docMk/>
            <pc:sldMk cId="1172872162" sldId="275"/>
            <ac:spMk id="8" creationId="{A7338D99-6908-24E2-03B5-7EB5EDBE5E07}"/>
          </ac:spMkLst>
        </pc:spChg>
        <pc:spChg chg="add mod">
          <ac:chgData name="Laurent Piquemal" userId="c03a88b3-b9d2-42cb-bdd3-23d6287a2a43" providerId="ADAL" clId="{9FEC1AAE-D8BA-4A9B-819A-E59CD01F22A6}" dt="2026-03-09T10:24:10.291" v="14233" actId="20577"/>
          <ac:spMkLst>
            <pc:docMk/>
            <pc:sldMk cId="1172872162" sldId="275"/>
            <ac:spMk id="18" creationId="{58ABE9F8-F046-7B2E-26C0-CDBC3573C836}"/>
          </ac:spMkLst>
        </pc:spChg>
        <pc:spChg chg="add mod">
          <ac:chgData name="Laurent Piquemal" userId="c03a88b3-b9d2-42cb-bdd3-23d6287a2a43" providerId="ADAL" clId="{9FEC1AAE-D8BA-4A9B-819A-E59CD01F22A6}" dt="2026-03-06T14:38:42.368" v="13222" actId="20577"/>
          <ac:spMkLst>
            <pc:docMk/>
            <pc:sldMk cId="1172872162" sldId="275"/>
            <ac:spMk id="19" creationId="{96EEC88A-67AA-6D44-CB84-07744F249890}"/>
          </ac:spMkLst>
        </pc:spChg>
        <pc:picChg chg="add mod">
          <ac:chgData name="Laurent Piquemal" userId="c03a88b3-b9d2-42cb-bdd3-23d6287a2a43" providerId="ADAL" clId="{9FEC1AAE-D8BA-4A9B-819A-E59CD01F22A6}" dt="2026-03-11T11:20:38.607" v="19036"/>
          <ac:picMkLst>
            <pc:docMk/>
            <pc:sldMk cId="1172872162" sldId="275"/>
            <ac:picMk id="2" creationId="{332DEC8A-058C-011D-D7F5-7F8D872286FB}"/>
          </ac:picMkLst>
        </pc:picChg>
        <pc:picChg chg="add mod modCrop">
          <ac:chgData name="Laurent Piquemal" userId="c03a88b3-b9d2-42cb-bdd3-23d6287a2a43" providerId="ADAL" clId="{9FEC1AAE-D8BA-4A9B-819A-E59CD01F22A6}" dt="2026-03-06T14:35:55.683" v="13106" actId="1076"/>
          <ac:picMkLst>
            <pc:docMk/>
            <pc:sldMk cId="1172872162" sldId="275"/>
            <ac:picMk id="13" creationId="{2BC35C3D-4F64-22B7-1678-8008C2171560}"/>
          </ac:picMkLst>
        </pc:picChg>
        <pc:picChg chg="add mod">
          <ac:chgData name="Laurent Piquemal" userId="c03a88b3-b9d2-42cb-bdd3-23d6287a2a43" providerId="ADAL" clId="{9FEC1AAE-D8BA-4A9B-819A-E59CD01F22A6}" dt="2026-03-06T14:35:55.683" v="13106" actId="1076"/>
          <ac:picMkLst>
            <pc:docMk/>
            <pc:sldMk cId="1172872162" sldId="275"/>
            <ac:picMk id="15" creationId="{02DC5AF2-F922-78D0-B3E3-8CE8EB03024B}"/>
          </ac:picMkLst>
        </pc:picChg>
        <pc:picChg chg="add mod">
          <ac:chgData name="Laurent Piquemal" userId="c03a88b3-b9d2-42cb-bdd3-23d6287a2a43" providerId="ADAL" clId="{9FEC1AAE-D8BA-4A9B-819A-E59CD01F22A6}" dt="2026-03-06T14:35:48.801" v="13105" actId="208"/>
          <ac:picMkLst>
            <pc:docMk/>
            <pc:sldMk cId="1172872162" sldId="275"/>
            <ac:picMk id="17" creationId="{5E48A5C1-35CA-D0D1-A526-CF169B91E59A}"/>
          </ac:picMkLst>
        </pc:picChg>
        <pc:picChg chg="add mod">
          <ac:chgData name="Laurent Piquemal" userId="c03a88b3-b9d2-42cb-bdd3-23d6287a2a43" providerId="ADAL" clId="{9FEC1AAE-D8BA-4A9B-819A-E59CD01F22A6}" dt="2026-03-06T14:38:52.567" v="13226" actId="1076"/>
          <ac:picMkLst>
            <pc:docMk/>
            <pc:sldMk cId="1172872162" sldId="275"/>
            <ac:picMk id="23" creationId="{74865E7F-5DB0-D027-760F-B75D72D8BEEC}"/>
          </ac:picMkLst>
        </pc:picChg>
      </pc:sldChg>
      <pc:sldChg chg="addSp delSp modSp add mod modNotesTx">
        <pc:chgData name="Laurent Piquemal" userId="c03a88b3-b9d2-42cb-bdd3-23d6287a2a43" providerId="ADAL" clId="{9FEC1AAE-D8BA-4A9B-819A-E59CD01F22A6}" dt="2026-03-10T08:32:29.468" v="17766" actId="1035"/>
        <pc:sldMkLst>
          <pc:docMk/>
          <pc:sldMk cId="4286296430" sldId="276"/>
        </pc:sldMkLst>
        <pc:spChg chg="mod">
          <ac:chgData name="Laurent Piquemal" userId="c03a88b3-b9d2-42cb-bdd3-23d6287a2a43" providerId="ADAL" clId="{9FEC1AAE-D8BA-4A9B-819A-E59CD01F22A6}" dt="2026-03-10T08:32:29.468" v="17766" actId="1035"/>
          <ac:spMkLst>
            <pc:docMk/>
            <pc:sldMk cId="4286296430" sldId="276"/>
            <ac:spMk id="4" creationId="{CF71B548-D90A-BA32-3E66-E5E84B4A84D1}"/>
          </ac:spMkLst>
        </pc:spChg>
        <pc:spChg chg="mod">
          <ac:chgData name="Laurent Piquemal" userId="c03a88b3-b9d2-42cb-bdd3-23d6287a2a43" providerId="ADAL" clId="{9FEC1AAE-D8BA-4A9B-819A-E59CD01F22A6}" dt="2026-03-10T08:32:03.373" v="17717" actId="1037"/>
          <ac:spMkLst>
            <pc:docMk/>
            <pc:sldMk cId="4286296430" sldId="276"/>
            <ac:spMk id="5" creationId="{67D034E9-8B85-2DBE-146A-706617A4C3F0}"/>
          </ac:spMkLst>
        </pc:spChg>
        <pc:spChg chg="mod">
          <ac:chgData name="Laurent Piquemal" userId="c03a88b3-b9d2-42cb-bdd3-23d6287a2a43" providerId="ADAL" clId="{9FEC1AAE-D8BA-4A9B-819A-E59CD01F22A6}" dt="2026-03-10T08:32:29.468" v="17766" actId="1035"/>
          <ac:spMkLst>
            <pc:docMk/>
            <pc:sldMk cId="4286296430" sldId="276"/>
            <ac:spMk id="10" creationId="{AE175D96-8CD4-B0CA-9A26-0B4D6E27A0F7}"/>
          </ac:spMkLst>
        </pc:spChg>
        <pc:spChg chg="mod">
          <ac:chgData name="Laurent Piquemal" userId="c03a88b3-b9d2-42cb-bdd3-23d6287a2a43" providerId="ADAL" clId="{9FEC1AAE-D8BA-4A9B-819A-E59CD01F22A6}" dt="2026-03-10T08:32:14.973" v="17737" actId="1037"/>
          <ac:spMkLst>
            <pc:docMk/>
            <pc:sldMk cId="4286296430" sldId="276"/>
            <ac:spMk id="12" creationId="{F267CE10-9073-1485-C4FF-F6798347A7F2}"/>
          </ac:spMkLst>
        </pc:spChg>
        <pc:spChg chg="add mod">
          <ac:chgData name="Laurent Piquemal" userId="c03a88b3-b9d2-42cb-bdd3-23d6287a2a43" providerId="ADAL" clId="{9FEC1AAE-D8BA-4A9B-819A-E59CD01F22A6}" dt="2026-03-06T13:14:47.186" v="9361" actId="207"/>
          <ac:spMkLst>
            <pc:docMk/>
            <pc:sldMk cId="4286296430" sldId="276"/>
            <ac:spMk id="14" creationId="{E67F5810-6099-58EB-18D4-51182CA8E160}"/>
          </ac:spMkLst>
        </pc:spChg>
        <pc:picChg chg="add mod ord">
          <ac:chgData name="Laurent Piquemal" userId="c03a88b3-b9d2-42cb-bdd3-23d6287a2a43" providerId="ADAL" clId="{9FEC1AAE-D8BA-4A9B-819A-E59CD01F22A6}" dt="2026-03-10T08:31:51.403" v="17700" actId="167"/>
          <ac:picMkLst>
            <pc:docMk/>
            <pc:sldMk cId="4286296430" sldId="276"/>
            <ac:picMk id="3" creationId="{E2164A09-A331-6B21-0100-580E328C7A6E}"/>
          </ac:picMkLst>
        </pc:picChg>
        <pc:picChg chg="add mod">
          <ac:chgData name="Laurent Piquemal" userId="c03a88b3-b9d2-42cb-bdd3-23d6287a2a43" providerId="ADAL" clId="{9FEC1AAE-D8BA-4A9B-819A-E59CD01F22A6}" dt="2026-03-06T13:15:00.349" v="9368" actId="1037"/>
          <ac:picMkLst>
            <pc:docMk/>
            <pc:sldMk cId="4286296430" sldId="276"/>
            <ac:picMk id="13" creationId="{8A964AD8-8047-82C6-413E-632286351A60}"/>
          </ac:picMkLst>
        </pc:picChg>
        <pc:cxnChg chg="mod">
          <ac:chgData name="Laurent Piquemal" userId="c03a88b3-b9d2-42cb-bdd3-23d6287a2a43" providerId="ADAL" clId="{9FEC1AAE-D8BA-4A9B-819A-E59CD01F22A6}" dt="2026-03-10T08:32:29.468" v="17766" actId="1035"/>
          <ac:cxnSpMkLst>
            <pc:docMk/>
            <pc:sldMk cId="4286296430" sldId="276"/>
            <ac:cxnSpMk id="9" creationId="{443EFEA0-A116-B493-7CA0-15E8E873B3F6}"/>
          </ac:cxnSpMkLst>
        </pc:cxnChg>
        <pc:cxnChg chg="mod">
          <ac:chgData name="Laurent Piquemal" userId="c03a88b3-b9d2-42cb-bdd3-23d6287a2a43" providerId="ADAL" clId="{9FEC1AAE-D8BA-4A9B-819A-E59CD01F22A6}" dt="2026-03-10T08:32:03.373" v="17717" actId="1037"/>
          <ac:cxnSpMkLst>
            <pc:docMk/>
            <pc:sldMk cId="4286296430" sldId="276"/>
            <ac:cxnSpMk id="11" creationId="{E96001B9-71A7-9C9F-DE77-0E422DC26D72}"/>
          </ac:cxnSpMkLst>
        </pc:cxnChg>
      </pc:sldChg>
      <pc:sldChg chg="addSp delSp modSp new mod">
        <pc:chgData name="Laurent Piquemal" userId="c03a88b3-b9d2-42cb-bdd3-23d6287a2a43" providerId="ADAL" clId="{9FEC1AAE-D8BA-4A9B-819A-E59CD01F22A6}" dt="2026-03-06T13:39:49.808" v="10164" actId="20577"/>
        <pc:sldMkLst>
          <pc:docMk/>
          <pc:sldMk cId="3033781189" sldId="277"/>
        </pc:sldMkLst>
        <pc:spChg chg="add mod">
          <ac:chgData name="Laurent Piquemal" userId="c03a88b3-b9d2-42cb-bdd3-23d6287a2a43" providerId="ADAL" clId="{9FEC1AAE-D8BA-4A9B-819A-E59CD01F22A6}" dt="2026-03-06T13:35:06.368" v="10028" actId="20577"/>
          <ac:spMkLst>
            <pc:docMk/>
            <pc:sldMk cId="3033781189" sldId="277"/>
            <ac:spMk id="5" creationId="{EC0D7274-0399-90E7-41BF-DFB1D05498FB}"/>
          </ac:spMkLst>
        </pc:spChg>
        <pc:spChg chg="add mod">
          <ac:chgData name="Laurent Piquemal" userId="c03a88b3-b9d2-42cb-bdd3-23d6287a2a43" providerId="ADAL" clId="{9FEC1AAE-D8BA-4A9B-819A-E59CD01F22A6}" dt="2026-03-06T13:39:49.808" v="10164" actId="20577"/>
          <ac:spMkLst>
            <pc:docMk/>
            <pc:sldMk cId="3033781189" sldId="277"/>
            <ac:spMk id="7" creationId="{D3874715-E806-1B90-85C9-D252215A5983}"/>
          </ac:spMkLst>
        </pc:spChg>
        <pc:picChg chg="add mod modCrop">
          <ac:chgData name="Laurent Piquemal" userId="c03a88b3-b9d2-42cb-bdd3-23d6287a2a43" providerId="ADAL" clId="{9FEC1AAE-D8BA-4A9B-819A-E59CD01F22A6}" dt="2026-03-06T13:27:07.460" v="9993" actId="1076"/>
          <ac:picMkLst>
            <pc:docMk/>
            <pc:sldMk cId="3033781189" sldId="277"/>
            <ac:picMk id="4" creationId="{5CE0697D-923A-AB28-7583-01CF9BC3761E}"/>
          </ac:picMkLst>
        </pc:picChg>
        <pc:picChg chg="add mod">
          <ac:chgData name="Laurent Piquemal" userId="c03a88b3-b9d2-42cb-bdd3-23d6287a2a43" providerId="ADAL" clId="{9FEC1AAE-D8BA-4A9B-819A-E59CD01F22A6}" dt="2026-03-06T13:37:11.379" v="10031"/>
          <ac:picMkLst>
            <pc:docMk/>
            <pc:sldMk cId="3033781189" sldId="277"/>
            <ac:picMk id="6" creationId="{8263E9BD-11E5-9E95-F36F-9AC2EFE069C5}"/>
          </ac:picMkLst>
        </pc:picChg>
      </pc:sldChg>
      <pc:sldChg chg="addSp delSp modSp add mod setBg">
        <pc:chgData name="Laurent Piquemal" userId="c03a88b3-b9d2-42cb-bdd3-23d6287a2a43" providerId="ADAL" clId="{9FEC1AAE-D8BA-4A9B-819A-E59CD01F22A6}" dt="2026-03-06T13:46:58.842" v="11282" actId="1035"/>
        <pc:sldMkLst>
          <pc:docMk/>
          <pc:sldMk cId="3877654742" sldId="278"/>
        </pc:sldMkLst>
        <pc:spChg chg="add mod">
          <ac:chgData name="Laurent Piquemal" userId="c03a88b3-b9d2-42cb-bdd3-23d6287a2a43" providerId="ADAL" clId="{9FEC1AAE-D8BA-4A9B-819A-E59CD01F22A6}" dt="2026-03-06T13:44:23.895" v="11216" actId="14861"/>
          <ac:spMkLst>
            <pc:docMk/>
            <pc:sldMk cId="3877654742" sldId="278"/>
            <ac:spMk id="2" creationId="{74EAD401-D35E-6BC0-EC60-CB75BFF94586}"/>
          </ac:spMkLst>
        </pc:spChg>
        <pc:spChg chg="add mod">
          <ac:chgData name="Laurent Piquemal" userId="c03a88b3-b9d2-42cb-bdd3-23d6287a2a43" providerId="ADAL" clId="{9FEC1AAE-D8BA-4A9B-819A-E59CD01F22A6}" dt="2026-03-06T13:44:35.653" v="11218" actId="1076"/>
          <ac:spMkLst>
            <pc:docMk/>
            <pc:sldMk cId="3877654742" sldId="278"/>
            <ac:spMk id="3" creationId="{0AFA7D40-5249-4428-3B62-5EA9D7D4D382}"/>
          </ac:spMkLst>
        </pc:spChg>
        <pc:spChg chg="add mod">
          <ac:chgData name="Laurent Piquemal" userId="c03a88b3-b9d2-42cb-bdd3-23d6287a2a43" providerId="ADAL" clId="{9FEC1AAE-D8BA-4A9B-819A-E59CD01F22A6}" dt="2026-03-06T13:44:38.310" v="11220" actId="1076"/>
          <ac:spMkLst>
            <pc:docMk/>
            <pc:sldMk cId="3877654742" sldId="278"/>
            <ac:spMk id="8" creationId="{02656946-2DDA-7824-F43F-8CAB3B14D682}"/>
          </ac:spMkLst>
        </pc:spChg>
        <pc:spChg chg="add mod">
          <ac:chgData name="Laurent Piquemal" userId="c03a88b3-b9d2-42cb-bdd3-23d6287a2a43" providerId="ADAL" clId="{9FEC1AAE-D8BA-4A9B-819A-E59CD01F22A6}" dt="2026-03-06T13:44:41.995" v="11222" actId="1076"/>
          <ac:spMkLst>
            <pc:docMk/>
            <pc:sldMk cId="3877654742" sldId="278"/>
            <ac:spMk id="9" creationId="{5EDDE7F9-5080-0796-28C4-99F525A0EFAA}"/>
          </ac:spMkLst>
        </pc:spChg>
        <pc:spChg chg="add mod">
          <ac:chgData name="Laurent Piquemal" userId="c03a88b3-b9d2-42cb-bdd3-23d6287a2a43" providerId="ADAL" clId="{9FEC1AAE-D8BA-4A9B-819A-E59CD01F22A6}" dt="2026-03-06T13:46:58.842" v="11282" actId="1035"/>
          <ac:spMkLst>
            <pc:docMk/>
            <pc:sldMk cId="3877654742" sldId="278"/>
            <ac:spMk id="10" creationId="{81F3B0A1-EB04-F179-8F9A-E7DB3CDCF3EE}"/>
          </ac:spMkLst>
        </pc:spChg>
        <pc:spChg chg="add mod">
          <ac:chgData name="Laurent Piquemal" userId="c03a88b3-b9d2-42cb-bdd3-23d6287a2a43" providerId="ADAL" clId="{9FEC1AAE-D8BA-4A9B-819A-E59CD01F22A6}" dt="2026-03-06T13:44:50.151" v="11226" actId="1076"/>
          <ac:spMkLst>
            <pc:docMk/>
            <pc:sldMk cId="3877654742" sldId="278"/>
            <ac:spMk id="11" creationId="{57837756-427C-574D-D591-0EF015AA4169}"/>
          </ac:spMkLst>
        </pc:spChg>
        <pc:spChg chg="add mod">
          <ac:chgData name="Laurent Piquemal" userId="c03a88b3-b9d2-42cb-bdd3-23d6287a2a43" providerId="ADAL" clId="{9FEC1AAE-D8BA-4A9B-819A-E59CD01F22A6}" dt="2026-03-06T13:45:49.723" v="11231" actId="1076"/>
          <ac:spMkLst>
            <pc:docMk/>
            <pc:sldMk cId="3877654742" sldId="278"/>
            <ac:spMk id="13" creationId="{EF6B7DAD-5D86-1A27-473B-C4EA3452EF3A}"/>
          </ac:spMkLst>
        </pc:spChg>
        <pc:spChg chg="add mod">
          <ac:chgData name="Laurent Piquemal" userId="c03a88b3-b9d2-42cb-bdd3-23d6287a2a43" providerId="ADAL" clId="{9FEC1AAE-D8BA-4A9B-819A-E59CD01F22A6}" dt="2026-03-06T13:46:43.087" v="11276" actId="20577"/>
          <ac:spMkLst>
            <pc:docMk/>
            <pc:sldMk cId="3877654742" sldId="278"/>
            <ac:spMk id="14" creationId="{D32EE699-14BC-14FF-6811-74BF8EA091F1}"/>
          </ac:spMkLst>
        </pc:spChg>
        <pc:picChg chg="mod">
          <ac:chgData name="Laurent Piquemal" userId="c03a88b3-b9d2-42cb-bdd3-23d6287a2a43" providerId="ADAL" clId="{9FEC1AAE-D8BA-4A9B-819A-E59CD01F22A6}" dt="2026-03-06T13:42:31.399" v="10845" actId="14861"/>
          <ac:picMkLst>
            <pc:docMk/>
            <pc:sldMk cId="3877654742" sldId="278"/>
            <ac:picMk id="4" creationId="{0286CB6A-3EED-ABC2-32AC-4C3D094529AA}"/>
          </ac:picMkLst>
        </pc:picChg>
      </pc:sldChg>
      <pc:sldChg chg="modSp add mod">
        <pc:chgData name="Laurent Piquemal" userId="c03a88b3-b9d2-42cb-bdd3-23d6287a2a43" providerId="ADAL" clId="{9FEC1AAE-D8BA-4A9B-819A-E59CD01F22A6}" dt="2026-03-06T13:48:03.862" v="11346" actId="1076"/>
        <pc:sldMkLst>
          <pc:docMk/>
          <pc:sldMk cId="2500883955" sldId="279"/>
        </pc:sldMkLst>
        <pc:spChg chg="mod">
          <ac:chgData name="Laurent Piquemal" userId="c03a88b3-b9d2-42cb-bdd3-23d6287a2a43" providerId="ADAL" clId="{9FEC1AAE-D8BA-4A9B-819A-E59CD01F22A6}" dt="2026-03-06T13:47:15.363" v="11284" actId="1076"/>
          <ac:spMkLst>
            <pc:docMk/>
            <pc:sldMk cId="2500883955" sldId="279"/>
            <ac:spMk id="2" creationId="{80153A9A-CD19-0FCC-B649-A76E76DE04A1}"/>
          </ac:spMkLst>
        </pc:spChg>
        <pc:spChg chg="mod">
          <ac:chgData name="Laurent Piquemal" userId="c03a88b3-b9d2-42cb-bdd3-23d6287a2a43" providerId="ADAL" clId="{9FEC1AAE-D8BA-4A9B-819A-E59CD01F22A6}" dt="2026-03-06T13:47:22.884" v="11285" actId="1076"/>
          <ac:spMkLst>
            <pc:docMk/>
            <pc:sldMk cId="2500883955" sldId="279"/>
            <ac:spMk id="13" creationId="{CA179C10-8607-344D-F196-4141D794DC3C}"/>
          </ac:spMkLst>
        </pc:spChg>
        <pc:spChg chg="mod">
          <ac:chgData name="Laurent Piquemal" userId="c03a88b3-b9d2-42cb-bdd3-23d6287a2a43" providerId="ADAL" clId="{9FEC1AAE-D8BA-4A9B-819A-E59CD01F22A6}" dt="2026-03-06T13:48:03.862" v="11346" actId="1076"/>
          <ac:spMkLst>
            <pc:docMk/>
            <pc:sldMk cId="2500883955" sldId="279"/>
            <ac:spMk id="14" creationId="{E3F0375A-1639-0621-CCCD-54409DC35F3F}"/>
          </ac:spMkLst>
        </pc:spChg>
      </pc:sldChg>
      <pc:sldChg chg="modSp add mod">
        <pc:chgData name="Laurent Piquemal" userId="c03a88b3-b9d2-42cb-bdd3-23d6287a2a43" providerId="ADAL" clId="{9FEC1AAE-D8BA-4A9B-819A-E59CD01F22A6}" dt="2026-03-06T13:49:30.527" v="11474" actId="1076"/>
        <pc:sldMkLst>
          <pc:docMk/>
          <pc:sldMk cId="1749146992" sldId="280"/>
        </pc:sldMkLst>
        <pc:spChg chg="mod">
          <ac:chgData name="Laurent Piquemal" userId="c03a88b3-b9d2-42cb-bdd3-23d6287a2a43" providerId="ADAL" clId="{9FEC1AAE-D8BA-4A9B-819A-E59CD01F22A6}" dt="2026-03-06T13:48:34.459" v="11416" actId="1076"/>
          <ac:spMkLst>
            <pc:docMk/>
            <pc:sldMk cId="1749146992" sldId="280"/>
            <ac:spMk id="3" creationId="{85BE78E6-9B9F-C1A1-05C9-DBEA37C50977}"/>
          </ac:spMkLst>
        </pc:spChg>
        <pc:spChg chg="mod">
          <ac:chgData name="Laurent Piquemal" userId="c03a88b3-b9d2-42cb-bdd3-23d6287a2a43" providerId="ADAL" clId="{9FEC1AAE-D8BA-4A9B-819A-E59CD01F22A6}" dt="2026-03-06T13:48:28.013" v="11415" actId="1038"/>
          <ac:spMkLst>
            <pc:docMk/>
            <pc:sldMk cId="1749146992" sldId="280"/>
            <ac:spMk id="13" creationId="{5C001071-78A7-1EEA-2C21-A7080D20953A}"/>
          </ac:spMkLst>
        </pc:spChg>
        <pc:spChg chg="mod">
          <ac:chgData name="Laurent Piquemal" userId="c03a88b3-b9d2-42cb-bdd3-23d6287a2a43" providerId="ADAL" clId="{9FEC1AAE-D8BA-4A9B-819A-E59CD01F22A6}" dt="2026-03-06T13:49:30.527" v="11474" actId="1076"/>
          <ac:spMkLst>
            <pc:docMk/>
            <pc:sldMk cId="1749146992" sldId="280"/>
            <ac:spMk id="14" creationId="{97EB8488-B770-635D-6F2E-E87435B20C03}"/>
          </ac:spMkLst>
        </pc:spChg>
      </pc:sldChg>
      <pc:sldChg chg="modSp add mod">
        <pc:chgData name="Laurent Piquemal" userId="c03a88b3-b9d2-42cb-bdd3-23d6287a2a43" providerId="ADAL" clId="{9FEC1AAE-D8BA-4A9B-819A-E59CD01F22A6}" dt="2026-03-06T13:50:35.047" v="11508" actId="1076"/>
        <pc:sldMkLst>
          <pc:docMk/>
          <pc:sldMk cId="3830012192" sldId="281"/>
        </pc:sldMkLst>
        <pc:spChg chg="mod">
          <ac:chgData name="Laurent Piquemal" userId="c03a88b3-b9d2-42cb-bdd3-23d6287a2a43" providerId="ADAL" clId="{9FEC1AAE-D8BA-4A9B-819A-E59CD01F22A6}" dt="2026-03-06T13:49:52.673" v="11476" actId="1076"/>
          <ac:spMkLst>
            <pc:docMk/>
            <pc:sldMk cId="3830012192" sldId="281"/>
            <ac:spMk id="10" creationId="{84AE7A1E-8330-C582-C917-2188DA8AC342}"/>
          </ac:spMkLst>
        </pc:spChg>
        <pc:spChg chg="mod">
          <ac:chgData name="Laurent Piquemal" userId="c03a88b3-b9d2-42cb-bdd3-23d6287a2a43" providerId="ADAL" clId="{9FEC1AAE-D8BA-4A9B-819A-E59CD01F22A6}" dt="2026-03-06T13:50:09.246" v="11481" actId="1076"/>
          <ac:spMkLst>
            <pc:docMk/>
            <pc:sldMk cId="3830012192" sldId="281"/>
            <ac:spMk id="13" creationId="{F9208085-4426-F016-DD10-BF073BA234F3}"/>
          </ac:spMkLst>
        </pc:spChg>
        <pc:spChg chg="mod">
          <ac:chgData name="Laurent Piquemal" userId="c03a88b3-b9d2-42cb-bdd3-23d6287a2a43" providerId="ADAL" clId="{9FEC1AAE-D8BA-4A9B-819A-E59CD01F22A6}" dt="2026-03-06T13:50:35.047" v="11508" actId="1076"/>
          <ac:spMkLst>
            <pc:docMk/>
            <pc:sldMk cId="3830012192" sldId="281"/>
            <ac:spMk id="14" creationId="{8542BDC7-F508-F4F1-55D8-899FD9639457}"/>
          </ac:spMkLst>
        </pc:spChg>
      </pc:sldChg>
      <pc:sldChg chg="addSp delSp modSp add mod">
        <pc:chgData name="Laurent Piquemal" userId="c03a88b3-b9d2-42cb-bdd3-23d6287a2a43" providerId="ADAL" clId="{9FEC1AAE-D8BA-4A9B-819A-E59CD01F22A6}" dt="2026-03-06T14:00:39.874" v="11948" actId="1076"/>
        <pc:sldMkLst>
          <pc:docMk/>
          <pc:sldMk cId="2407095269" sldId="282"/>
        </pc:sldMkLst>
        <pc:spChg chg="add mod">
          <ac:chgData name="Laurent Piquemal" userId="c03a88b3-b9d2-42cb-bdd3-23d6287a2a43" providerId="ADAL" clId="{9FEC1AAE-D8BA-4A9B-819A-E59CD01F22A6}" dt="2026-03-06T14:00:39.874" v="11948" actId="1076"/>
          <ac:spMkLst>
            <pc:docMk/>
            <pc:sldMk cId="2407095269" sldId="282"/>
            <ac:spMk id="15" creationId="{8BC4C7EC-3F62-F84C-1CFC-23E77A5746BF}"/>
          </ac:spMkLst>
        </pc:spChg>
        <pc:picChg chg="add mod modCrop">
          <ac:chgData name="Laurent Piquemal" userId="c03a88b3-b9d2-42cb-bdd3-23d6287a2a43" providerId="ADAL" clId="{9FEC1AAE-D8BA-4A9B-819A-E59CD01F22A6}" dt="2026-03-06T14:00:33.474" v="11947" actId="1076"/>
          <ac:picMkLst>
            <pc:docMk/>
            <pc:sldMk cId="2407095269" sldId="282"/>
            <ac:picMk id="5" creationId="{2546087D-614F-E0E4-5B90-B66047BA1188}"/>
          </ac:picMkLst>
        </pc:picChg>
      </pc:sldChg>
      <pc:sldChg chg="addSp delSp modSp add mod">
        <pc:chgData name="Laurent Piquemal" userId="c03a88b3-b9d2-42cb-bdd3-23d6287a2a43" providerId="ADAL" clId="{9FEC1AAE-D8BA-4A9B-819A-E59CD01F22A6}" dt="2026-03-09T11:46:43.731" v="16208" actId="20577"/>
        <pc:sldMkLst>
          <pc:docMk/>
          <pc:sldMk cId="3041101565" sldId="283"/>
        </pc:sldMkLst>
        <pc:spChg chg="add mod">
          <ac:chgData name="Laurent Piquemal" userId="c03a88b3-b9d2-42cb-bdd3-23d6287a2a43" providerId="ADAL" clId="{9FEC1AAE-D8BA-4A9B-819A-E59CD01F22A6}" dt="2026-03-06T14:01:25.095" v="11979" actId="1076"/>
          <ac:spMkLst>
            <pc:docMk/>
            <pc:sldMk cId="3041101565" sldId="283"/>
            <ac:spMk id="2" creationId="{22E35889-47FC-A66F-C548-AC1DBEDF5C82}"/>
          </ac:spMkLst>
        </pc:spChg>
        <pc:spChg chg="add mod">
          <ac:chgData name="Laurent Piquemal" userId="c03a88b3-b9d2-42cb-bdd3-23d6287a2a43" providerId="ADAL" clId="{9FEC1AAE-D8BA-4A9B-819A-E59CD01F22A6}" dt="2026-03-06T14:01:28.152" v="11980" actId="1076"/>
          <ac:spMkLst>
            <pc:docMk/>
            <pc:sldMk cId="3041101565" sldId="283"/>
            <ac:spMk id="3" creationId="{8327D42E-00B7-EBDD-C6AB-C3D023279D34}"/>
          </ac:spMkLst>
        </pc:spChg>
        <pc:spChg chg="add mod">
          <ac:chgData name="Laurent Piquemal" userId="c03a88b3-b9d2-42cb-bdd3-23d6287a2a43" providerId="ADAL" clId="{9FEC1AAE-D8BA-4A9B-819A-E59CD01F22A6}" dt="2026-03-06T14:02:20.241" v="12122" actId="1035"/>
          <ac:spMkLst>
            <pc:docMk/>
            <pc:sldMk cId="3041101565" sldId="283"/>
            <ac:spMk id="4" creationId="{78EE64EA-AF1D-4E30-15D3-C884C8CC07E3}"/>
          </ac:spMkLst>
        </pc:spChg>
        <pc:spChg chg="add mod">
          <ac:chgData name="Laurent Piquemal" userId="c03a88b3-b9d2-42cb-bdd3-23d6287a2a43" providerId="ADAL" clId="{9FEC1AAE-D8BA-4A9B-819A-E59CD01F22A6}" dt="2026-03-09T11:46:43.731" v="16208" actId="20577"/>
          <ac:spMkLst>
            <pc:docMk/>
            <pc:sldMk cId="3041101565" sldId="283"/>
            <ac:spMk id="7" creationId="{3F3D629B-9F09-A364-7E1D-3D66EB282033}"/>
          </ac:spMkLst>
        </pc:spChg>
        <pc:picChg chg="mod">
          <ac:chgData name="Laurent Piquemal" userId="c03a88b3-b9d2-42cb-bdd3-23d6287a2a43" providerId="ADAL" clId="{9FEC1AAE-D8BA-4A9B-819A-E59CD01F22A6}" dt="2026-03-06T14:01:10.515" v="11978" actId="1036"/>
          <ac:picMkLst>
            <pc:docMk/>
            <pc:sldMk cId="3041101565" sldId="283"/>
            <ac:picMk id="5" creationId="{FD20CA0F-8F32-F69F-0455-A03C5DB42495}"/>
          </ac:picMkLst>
        </pc:picChg>
      </pc:sldChg>
      <pc:sldChg chg="modSp add mod">
        <pc:chgData name="Laurent Piquemal" userId="c03a88b3-b9d2-42cb-bdd3-23d6287a2a43" providerId="ADAL" clId="{9FEC1AAE-D8BA-4A9B-819A-E59CD01F22A6}" dt="2026-03-06T14:12:46.868" v="12601" actId="20577"/>
        <pc:sldMkLst>
          <pc:docMk/>
          <pc:sldMk cId="1853047170" sldId="284"/>
        </pc:sldMkLst>
        <pc:spChg chg="mod">
          <ac:chgData name="Laurent Piquemal" userId="c03a88b3-b9d2-42cb-bdd3-23d6287a2a43" providerId="ADAL" clId="{9FEC1AAE-D8BA-4A9B-819A-E59CD01F22A6}" dt="2026-03-06T14:01:59.963" v="12037" actId="1037"/>
          <ac:spMkLst>
            <pc:docMk/>
            <pc:sldMk cId="1853047170" sldId="284"/>
            <ac:spMk id="2" creationId="{533DBAEC-FB00-4A6D-991A-26795C6409C2}"/>
          </ac:spMkLst>
        </pc:spChg>
        <pc:spChg chg="mod">
          <ac:chgData name="Laurent Piquemal" userId="c03a88b3-b9d2-42cb-bdd3-23d6287a2a43" providerId="ADAL" clId="{9FEC1AAE-D8BA-4A9B-819A-E59CD01F22A6}" dt="2026-03-06T14:02:13.967" v="12117" actId="1038"/>
          <ac:spMkLst>
            <pc:docMk/>
            <pc:sldMk cId="1853047170" sldId="284"/>
            <ac:spMk id="4" creationId="{F7579A53-BEB4-F926-ACCB-29122E64FD73}"/>
          </ac:spMkLst>
        </pc:spChg>
        <pc:spChg chg="mod">
          <ac:chgData name="Laurent Piquemal" userId="c03a88b3-b9d2-42cb-bdd3-23d6287a2a43" providerId="ADAL" clId="{9FEC1AAE-D8BA-4A9B-819A-E59CD01F22A6}" dt="2026-03-06T14:12:46.868" v="12601" actId="20577"/>
          <ac:spMkLst>
            <pc:docMk/>
            <pc:sldMk cId="1853047170" sldId="284"/>
            <ac:spMk id="7" creationId="{36F4A0AB-4619-08A8-DD8A-220B106ACFB4}"/>
          </ac:spMkLst>
        </pc:spChg>
      </pc:sldChg>
      <pc:sldChg chg="modSp add mod">
        <pc:chgData name="Laurent Piquemal" userId="c03a88b3-b9d2-42cb-bdd3-23d6287a2a43" providerId="ADAL" clId="{9FEC1AAE-D8BA-4A9B-819A-E59CD01F22A6}" dt="2026-03-06T14:12:53.139" v="12602" actId="20577"/>
        <pc:sldMkLst>
          <pc:docMk/>
          <pc:sldMk cId="220829814" sldId="285"/>
        </pc:sldMkLst>
        <pc:spChg chg="mod">
          <ac:chgData name="Laurent Piquemal" userId="c03a88b3-b9d2-42cb-bdd3-23d6287a2a43" providerId="ADAL" clId="{9FEC1AAE-D8BA-4A9B-819A-E59CD01F22A6}" dt="2026-03-06T14:06:54.871" v="12357" actId="1076"/>
          <ac:spMkLst>
            <pc:docMk/>
            <pc:sldMk cId="220829814" sldId="285"/>
            <ac:spMk id="3" creationId="{CAED4144-0833-4DD5-B631-8D46BDB39657}"/>
          </ac:spMkLst>
        </pc:spChg>
        <pc:spChg chg="mod">
          <ac:chgData name="Laurent Piquemal" userId="c03a88b3-b9d2-42cb-bdd3-23d6287a2a43" providerId="ADAL" clId="{9FEC1AAE-D8BA-4A9B-819A-E59CD01F22A6}" dt="2026-03-06T14:09:54.974" v="12544" actId="1076"/>
          <ac:spMkLst>
            <pc:docMk/>
            <pc:sldMk cId="220829814" sldId="285"/>
            <ac:spMk id="4" creationId="{17A395D9-13FB-9849-982D-973CEF8B876A}"/>
          </ac:spMkLst>
        </pc:spChg>
        <pc:spChg chg="mod">
          <ac:chgData name="Laurent Piquemal" userId="c03a88b3-b9d2-42cb-bdd3-23d6287a2a43" providerId="ADAL" clId="{9FEC1AAE-D8BA-4A9B-819A-E59CD01F22A6}" dt="2026-03-06T14:12:53.139" v="12602" actId="20577"/>
          <ac:spMkLst>
            <pc:docMk/>
            <pc:sldMk cId="220829814" sldId="285"/>
            <ac:spMk id="7" creationId="{746F8BCB-980C-FAB2-EC95-4B493E624118}"/>
          </ac:spMkLst>
        </pc:spChg>
      </pc:sldChg>
      <pc:sldChg chg="addSp delSp modSp add mod modCm modNotesTx">
        <pc:chgData name="Laurent Piquemal" userId="c03a88b3-b9d2-42cb-bdd3-23d6287a2a43" providerId="ADAL" clId="{9FEC1AAE-D8BA-4A9B-819A-E59CD01F22A6}" dt="2026-03-25T08:41:03.668" v="20671" actId="1076"/>
        <pc:sldMkLst>
          <pc:docMk/>
          <pc:sldMk cId="4037732597" sldId="286"/>
        </pc:sldMkLst>
        <pc:spChg chg="mod">
          <ac:chgData name="Laurent Piquemal" userId="c03a88b3-b9d2-42cb-bdd3-23d6287a2a43" providerId="ADAL" clId="{9FEC1AAE-D8BA-4A9B-819A-E59CD01F22A6}" dt="2026-03-10T07:42:37.161" v="16951" actId="20577"/>
          <ac:spMkLst>
            <pc:docMk/>
            <pc:sldMk cId="4037732597" sldId="286"/>
            <ac:spMk id="9" creationId="{019BBD7F-7186-934E-F2CA-4FF121E76483}"/>
          </ac:spMkLst>
        </pc:spChg>
        <pc:spChg chg="add mod">
          <ac:chgData name="Laurent Piquemal" userId="c03a88b3-b9d2-42cb-bdd3-23d6287a2a43" providerId="ADAL" clId="{9FEC1AAE-D8BA-4A9B-819A-E59CD01F22A6}" dt="2026-03-09T10:31:12.562" v="14260" actId="1035"/>
          <ac:spMkLst>
            <pc:docMk/>
            <pc:sldMk cId="4037732597" sldId="286"/>
            <ac:spMk id="12" creationId="{0FBF5CED-3AEA-A2AC-0284-657806B5DD21}"/>
          </ac:spMkLst>
        </pc:spChg>
        <pc:picChg chg="add mod">
          <ac:chgData name="Laurent Piquemal" userId="c03a88b3-b9d2-42cb-bdd3-23d6287a2a43" providerId="ADAL" clId="{9FEC1AAE-D8BA-4A9B-819A-E59CD01F22A6}" dt="2026-03-09T10:30:37.644" v="14249" actId="208"/>
          <ac:picMkLst>
            <pc:docMk/>
            <pc:sldMk cId="4037732597" sldId="286"/>
            <ac:picMk id="6" creationId="{334BB474-FAD0-41A7-8874-10A8743CF94B}"/>
          </ac:picMkLst>
        </pc:picChg>
        <pc:picChg chg="add mod">
          <ac:chgData name="Laurent Piquemal" userId="c03a88b3-b9d2-42cb-bdd3-23d6287a2a43" providerId="ADAL" clId="{9FEC1AAE-D8BA-4A9B-819A-E59CD01F22A6}" dt="2026-03-25T08:40:44.353" v="20669" actId="1076"/>
          <ac:picMkLst>
            <pc:docMk/>
            <pc:sldMk cId="4037732597" sldId="286"/>
            <ac:picMk id="7" creationId="{7D46E729-7C71-1DA9-5688-DB10BE2A4B0E}"/>
          </ac:picMkLst>
        </pc:picChg>
        <pc:picChg chg="mod">
          <ac:chgData name="Laurent Piquemal" userId="c03a88b3-b9d2-42cb-bdd3-23d6287a2a43" providerId="ADAL" clId="{9FEC1AAE-D8BA-4A9B-819A-E59CD01F22A6}" dt="2026-03-09T10:33:46.348" v="14371" actId="1076"/>
          <ac:picMkLst>
            <pc:docMk/>
            <pc:sldMk cId="4037732597" sldId="286"/>
            <ac:picMk id="10" creationId="{5D240256-13B2-2636-4BB3-EAD49EA9178A}"/>
          </ac:picMkLst>
        </pc:picChg>
        <pc:picChg chg="add mod">
          <ac:chgData name="Laurent Piquemal" userId="c03a88b3-b9d2-42cb-bdd3-23d6287a2a43" providerId="ADAL" clId="{9FEC1AAE-D8BA-4A9B-819A-E59CD01F22A6}" dt="2026-03-06T14:49:00.563" v="13401" actId="1076"/>
          <ac:picMkLst>
            <pc:docMk/>
            <pc:sldMk cId="4037732597" sldId="286"/>
            <ac:picMk id="11" creationId="{4838C822-3A7E-6E1C-73CA-44B9A3492B41}"/>
          </ac:picMkLst>
        </pc:picChg>
        <pc:picChg chg="add mod">
          <ac:chgData name="Laurent Piquemal" userId="c03a88b3-b9d2-42cb-bdd3-23d6287a2a43" providerId="ADAL" clId="{9FEC1AAE-D8BA-4A9B-819A-E59CD01F22A6}" dt="2026-03-25T08:41:03.668" v="20671" actId="1076"/>
          <ac:picMkLst>
            <pc:docMk/>
            <pc:sldMk cId="4037732597" sldId="286"/>
            <ac:picMk id="13" creationId="{2CF072AC-0710-A3C9-E8D3-C9693E1DB06C}"/>
          </ac:picMkLst>
        </pc:picChg>
        <pc:picChg chg="add mod">
          <ac:chgData name="Laurent Piquemal" userId="c03a88b3-b9d2-42cb-bdd3-23d6287a2a43" providerId="ADAL" clId="{9FEC1AAE-D8BA-4A9B-819A-E59CD01F22A6}" dt="2026-03-09T10:32:04.992" v="14265" actId="208"/>
          <ac:picMkLst>
            <pc:docMk/>
            <pc:sldMk cId="4037732597" sldId="286"/>
            <ac:picMk id="18" creationId="{20A8CA67-9EE1-2A15-E152-BE7CB91C9A4B}"/>
          </ac:picMkLst>
        </pc:picChg>
        <pc:cxnChg chg="add mod">
          <ac:chgData name="Laurent Piquemal" userId="c03a88b3-b9d2-42cb-bdd3-23d6287a2a43" providerId="ADAL" clId="{9FEC1AAE-D8BA-4A9B-819A-E59CD01F22A6}" dt="2026-03-09T10:43:15.265" v="14473" actId="14100"/>
          <ac:cxnSpMkLst>
            <pc:docMk/>
            <pc:sldMk cId="4037732597" sldId="286"/>
            <ac:cxnSpMk id="16" creationId="{E9006DF6-A28F-5A6B-7AC8-2B9947DDD35C}"/>
          </ac:cxnSpMkLst>
        </pc:cxnChg>
        <pc:extLst>
          <p:ext xmlns:p="http://schemas.openxmlformats.org/presentationml/2006/main" uri="{D6D511B9-2390-475A-947B-AFAB55BFBCF1}">
            <pc226:cmChg xmlns:pc226="http://schemas.microsoft.com/office/powerpoint/2022/06/main/command" chg="mod">
              <pc226:chgData name="Laurent Piquemal" userId="c03a88b3-b9d2-42cb-bdd3-23d6287a2a43" providerId="ADAL" clId="{9FEC1AAE-D8BA-4A9B-819A-E59CD01F22A6}" dt="2026-03-10T07:42:37.161" v="16951" actId="20577"/>
              <pc2:cmMkLst xmlns:pc2="http://schemas.microsoft.com/office/powerpoint/2019/9/main/command">
                <pc:docMk/>
                <pc:sldMk cId="4037732597" sldId="286"/>
                <pc2:cmMk id="{840DD449-844B-4119-9186-CAD11E012AF9}"/>
              </pc2:cmMkLst>
            </pc226:cmChg>
          </p:ext>
        </pc:extLst>
      </pc:sldChg>
      <pc:sldChg chg="addSp delSp modSp add mod">
        <pc:chgData name="Laurent Piquemal" userId="c03a88b3-b9d2-42cb-bdd3-23d6287a2a43" providerId="ADAL" clId="{9FEC1AAE-D8BA-4A9B-819A-E59CD01F22A6}" dt="2026-03-11T11:20:42.542" v="19037"/>
        <pc:sldMkLst>
          <pc:docMk/>
          <pc:sldMk cId="1788107960" sldId="287"/>
        </pc:sldMkLst>
        <pc:spChg chg="add mod">
          <ac:chgData name="Laurent Piquemal" userId="c03a88b3-b9d2-42cb-bdd3-23d6287a2a43" providerId="ADAL" clId="{9FEC1AAE-D8BA-4A9B-819A-E59CD01F22A6}" dt="2026-03-09T10:42:53.824" v="14471" actId="1076"/>
          <ac:spMkLst>
            <pc:docMk/>
            <pc:sldMk cId="1788107960" sldId="287"/>
            <ac:spMk id="4" creationId="{4DE5CBE4-86F6-AC69-17AD-3B95FF1A6AE5}"/>
          </ac:spMkLst>
        </pc:spChg>
        <pc:spChg chg="mod">
          <ac:chgData name="Laurent Piquemal" userId="c03a88b3-b9d2-42cb-bdd3-23d6287a2a43" providerId="ADAL" clId="{9FEC1AAE-D8BA-4A9B-819A-E59CD01F22A6}" dt="2026-03-06T14:39:55.606" v="13265" actId="20577"/>
          <ac:spMkLst>
            <pc:docMk/>
            <pc:sldMk cId="1788107960" sldId="287"/>
            <ac:spMk id="8" creationId="{DF7FC0B3-470C-E2DD-2D26-DBCDE30BC1E4}"/>
          </ac:spMkLst>
        </pc:spChg>
        <pc:spChg chg="add mod">
          <ac:chgData name="Laurent Piquemal" userId="c03a88b3-b9d2-42cb-bdd3-23d6287a2a43" providerId="ADAL" clId="{9FEC1AAE-D8BA-4A9B-819A-E59CD01F22A6}" dt="2026-03-10T07:39:53.154" v="16917" actId="20577"/>
          <ac:spMkLst>
            <pc:docMk/>
            <pc:sldMk cId="1788107960" sldId="287"/>
            <ac:spMk id="10" creationId="{2B7B1B02-5C02-D061-6776-1E61327F836F}"/>
          </ac:spMkLst>
        </pc:spChg>
        <pc:spChg chg="mod">
          <ac:chgData name="Laurent Piquemal" userId="c03a88b3-b9d2-42cb-bdd3-23d6287a2a43" providerId="ADAL" clId="{9FEC1AAE-D8BA-4A9B-819A-E59CD01F22A6}" dt="2026-03-06T14:45:18.390" v="13394" actId="20577"/>
          <ac:spMkLst>
            <pc:docMk/>
            <pc:sldMk cId="1788107960" sldId="287"/>
            <ac:spMk id="18" creationId="{830301D1-2EB1-D4F3-ADFD-05CE31D88D8C}"/>
          </ac:spMkLst>
        </pc:spChg>
        <pc:picChg chg="add mod">
          <ac:chgData name="Laurent Piquemal" userId="c03a88b3-b9d2-42cb-bdd3-23d6287a2a43" providerId="ADAL" clId="{9FEC1AAE-D8BA-4A9B-819A-E59CD01F22A6}" dt="2026-03-11T11:20:42.542" v="19037"/>
          <ac:picMkLst>
            <pc:docMk/>
            <pc:sldMk cId="1788107960" sldId="287"/>
            <ac:picMk id="2" creationId="{71E14F8D-96A6-68D6-CF7B-44BF61FD93A0}"/>
          </ac:picMkLst>
        </pc:picChg>
        <pc:picChg chg="add mod">
          <ac:chgData name="Laurent Piquemal" userId="c03a88b3-b9d2-42cb-bdd3-23d6287a2a43" providerId="ADAL" clId="{9FEC1AAE-D8BA-4A9B-819A-E59CD01F22A6}" dt="2026-03-06T14:41:36.974" v="13272" actId="1076"/>
          <ac:picMkLst>
            <pc:docMk/>
            <pc:sldMk cId="1788107960" sldId="287"/>
            <ac:picMk id="3" creationId="{373F47DB-662D-3308-2867-E45023126AD5}"/>
          </ac:picMkLst>
        </pc:picChg>
        <pc:picChg chg="add mod">
          <ac:chgData name="Laurent Piquemal" userId="c03a88b3-b9d2-42cb-bdd3-23d6287a2a43" providerId="ADAL" clId="{9FEC1AAE-D8BA-4A9B-819A-E59CD01F22A6}" dt="2026-03-06T14:45:38.088" v="13399" actId="1076"/>
          <ac:picMkLst>
            <pc:docMk/>
            <pc:sldMk cId="1788107960" sldId="287"/>
            <ac:picMk id="9" creationId="{C59B1D42-30A8-22BA-624E-943D73E10DC0}"/>
          </ac:picMkLst>
        </pc:picChg>
        <pc:picChg chg="add mod">
          <ac:chgData name="Laurent Piquemal" userId="c03a88b3-b9d2-42cb-bdd3-23d6287a2a43" providerId="ADAL" clId="{9FEC1AAE-D8BA-4A9B-819A-E59CD01F22A6}" dt="2026-03-06T15:29:36.210" v="13923" actId="1076"/>
          <ac:picMkLst>
            <pc:docMk/>
            <pc:sldMk cId="1788107960" sldId="287"/>
            <ac:picMk id="11" creationId="{70590C51-E9E1-69D5-FAE6-E4B3B68302B8}"/>
          </ac:picMkLst>
        </pc:picChg>
        <pc:picChg chg="add mod">
          <ac:chgData name="Laurent Piquemal" userId="c03a88b3-b9d2-42cb-bdd3-23d6287a2a43" providerId="ADAL" clId="{9FEC1AAE-D8BA-4A9B-819A-E59CD01F22A6}" dt="2026-03-09T10:42:57.798" v="14472" actId="1076"/>
          <ac:picMkLst>
            <pc:docMk/>
            <pc:sldMk cId="1788107960" sldId="287"/>
            <ac:picMk id="1026" creationId="{54CDB7FC-A9F7-E9C9-CDB3-877B8238024C}"/>
          </ac:picMkLst>
        </pc:picChg>
      </pc:sldChg>
      <pc:sldChg chg="addSp delSp modSp add mod">
        <pc:chgData name="Laurent Piquemal" userId="c03a88b3-b9d2-42cb-bdd3-23d6287a2a43" providerId="ADAL" clId="{9FEC1AAE-D8BA-4A9B-819A-E59CD01F22A6}" dt="2026-03-09T11:50:00.023" v="16211" actId="208"/>
        <pc:sldMkLst>
          <pc:docMk/>
          <pc:sldMk cId="1692315921" sldId="288"/>
        </pc:sldMkLst>
        <pc:spChg chg="add mod">
          <ac:chgData name="Laurent Piquemal" userId="c03a88b3-b9d2-42cb-bdd3-23d6287a2a43" providerId="ADAL" clId="{9FEC1AAE-D8BA-4A9B-819A-E59CD01F22A6}" dt="2026-03-06T15:31:03.403" v="13951" actId="1076"/>
          <ac:spMkLst>
            <pc:docMk/>
            <pc:sldMk cId="1692315921" sldId="288"/>
            <ac:spMk id="6" creationId="{60A2E5F3-10AF-0EB7-82E3-6FC72B47D00D}"/>
          </ac:spMkLst>
        </pc:spChg>
        <pc:spChg chg="add mod">
          <ac:chgData name="Laurent Piquemal" userId="c03a88b3-b9d2-42cb-bdd3-23d6287a2a43" providerId="ADAL" clId="{9FEC1AAE-D8BA-4A9B-819A-E59CD01F22A6}" dt="2026-03-09T10:43:57.424" v="14503" actId="20577"/>
          <ac:spMkLst>
            <pc:docMk/>
            <pc:sldMk cId="1692315921" sldId="288"/>
            <ac:spMk id="8" creationId="{9E3992FA-E241-1E55-A45A-B89FD938A05F}"/>
          </ac:spMkLst>
        </pc:spChg>
        <pc:spChg chg="add mod">
          <ac:chgData name="Laurent Piquemal" userId="c03a88b3-b9d2-42cb-bdd3-23d6287a2a43" providerId="ADAL" clId="{9FEC1AAE-D8BA-4A9B-819A-E59CD01F22A6}" dt="2026-03-06T15:11:50.946" v="13594" actId="1076"/>
          <ac:spMkLst>
            <pc:docMk/>
            <pc:sldMk cId="1692315921" sldId="288"/>
            <ac:spMk id="12" creationId="{3103A2C1-4581-4FCA-4F4A-B7CBE331A8F4}"/>
          </ac:spMkLst>
        </pc:spChg>
        <pc:picChg chg="add mod">
          <ac:chgData name="Laurent Piquemal" userId="c03a88b3-b9d2-42cb-bdd3-23d6287a2a43" providerId="ADAL" clId="{9FEC1AAE-D8BA-4A9B-819A-E59CD01F22A6}" dt="2026-03-06T15:31:03.403" v="13951" actId="1076"/>
          <ac:picMkLst>
            <pc:docMk/>
            <pc:sldMk cId="1692315921" sldId="288"/>
            <ac:picMk id="3" creationId="{4EE8A7D2-D9F2-243A-6588-7A1653F90F33}"/>
          </ac:picMkLst>
        </pc:picChg>
        <pc:picChg chg="add mod">
          <ac:chgData name="Laurent Piquemal" userId="c03a88b3-b9d2-42cb-bdd3-23d6287a2a43" providerId="ADAL" clId="{9FEC1AAE-D8BA-4A9B-819A-E59CD01F22A6}" dt="2026-03-06T15:09:07.762" v="13567" actId="1035"/>
          <ac:picMkLst>
            <pc:docMk/>
            <pc:sldMk cId="1692315921" sldId="288"/>
            <ac:picMk id="7" creationId="{25453360-59AC-B9FA-B3FE-8A22638D8635}"/>
          </ac:picMkLst>
        </pc:picChg>
        <pc:picChg chg="add mod">
          <ac:chgData name="Laurent Piquemal" userId="c03a88b3-b9d2-42cb-bdd3-23d6287a2a43" providerId="ADAL" clId="{9FEC1AAE-D8BA-4A9B-819A-E59CD01F22A6}" dt="2026-03-06T15:06:08.324" v="13459" actId="208"/>
          <ac:picMkLst>
            <pc:docMk/>
            <pc:sldMk cId="1692315921" sldId="288"/>
            <ac:picMk id="10" creationId="{5EC0EB02-4EC6-0B07-0F8B-C22D767C7A27}"/>
          </ac:picMkLst>
        </pc:picChg>
        <pc:picChg chg="add mod">
          <ac:chgData name="Laurent Piquemal" userId="c03a88b3-b9d2-42cb-bdd3-23d6287a2a43" providerId="ADAL" clId="{9FEC1AAE-D8BA-4A9B-819A-E59CD01F22A6}" dt="2026-03-06T15:09:14.311" v="13568" actId="1076"/>
          <ac:picMkLst>
            <pc:docMk/>
            <pc:sldMk cId="1692315921" sldId="288"/>
            <ac:picMk id="11" creationId="{E5A28A3B-E903-2501-5CF3-A13AC9D1CCCD}"/>
          </ac:picMkLst>
        </pc:picChg>
        <pc:picChg chg="add mod">
          <ac:chgData name="Laurent Piquemal" userId="c03a88b3-b9d2-42cb-bdd3-23d6287a2a43" providerId="ADAL" clId="{9FEC1AAE-D8BA-4A9B-819A-E59CD01F22A6}" dt="2026-03-06T15:09:37.097" v="13576" actId="208"/>
          <ac:picMkLst>
            <pc:docMk/>
            <pc:sldMk cId="1692315921" sldId="288"/>
            <ac:picMk id="14" creationId="{8AAE6C69-8462-FEC5-D9D1-CCF469E091F9}"/>
          </ac:picMkLst>
        </pc:picChg>
        <pc:cxnChg chg="add mod">
          <ac:chgData name="Laurent Piquemal" userId="c03a88b3-b9d2-42cb-bdd3-23d6287a2a43" providerId="ADAL" clId="{9FEC1AAE-D8BA-4A9B-819A-E59CD01F22A6}" dt="2026-03-09T11:50:00.023" v="16211" actId="208"/>
          <ac:cxnSpMkLst>
            <pc:docMk/>
            <pc:sldMk cId="1692315921" sldId="288"/>
            <ac:cxnSpMk id="5" creationId="{CE65C424-07DA-F402-AEEC-AF2627C112A1}"/>
          </ac:cxnSpMkLst>
        </pc:cxnChg>
      </pc:sldChg>
      <pc:sldChg chg="addSp delSp modSp add mod">
        <pc:chgData name="Laurent Piquemal" userId="c03a88b3-b9d2-42cb-bdd3-23d6287a2a43" providerId="ADAL" clId="{9FEC1AAE-D8BA-4A9B-819A-E59CD01F22A6}" dt="2026-03-09T10:58:39.366" v="14598"/>
        <pc:sldMkLst>
          <pc:docMk/>
          <pc:sldMk cId="2854989838" sldId="289"/>
        </pc:sldMkLst>
        <pc:spChg chg="add mod">
          <ac:chgData name="Laurent Piquemal" userId="c03a88b3-b9d2-42cb-bdd3-23d6287a2a43" providerId="ADAL" clId="{9FEC1AAE-D8BA-4A9B-819A-E59CD01F22A6}" dt="2026-03-06T15:12:08.210" v="13641" actId="20577"/>
          <ac:spMkLst>
            <pc:docMk/>
            <pc:sldMk cId="2854989838" sldId="289"/>
            <ac:spMk id="4" creationId="{958E3DB9-DEA6-454F-2133-55F42F21E7C1}"/>
          </ac:spMkLst>
        </pc:spChg>
        <pc:spChg chg="add mod">
          <ac:chgData name="Laurent Piquemal" userId="c03a88b3-b9d2-42cb-bdd3-23d6287a2a43" providerId="ADAL" clId="{9FEC1AAE-D8BA-4A9B-819A-E59CD01F22A6}" dt="2026-03-09T10:58:39.366" v="14598"/>
          <ac:spMkLst>
            <pc:docMk/>
            <pc:sldMk cId="2854989838" sldId="289"/>
            <ac:spMk id="6" creationId="{97DF9290-07A5-7BAA-0947-E5338CF824A1}"/>
          </ac:spMkLst>
        </pc:spChg>
        <pc:picChg chg="mod">
          <ac:chgData name="Laurent Piquemal" userId="c03a88b3-b9d2-42cb-bdd3-23d6287a2a43" providerId="ADAL" clId="{9FEC1AAE-D8BA-4A9B-819A-E59CD01F22A6}" dt="2026-03-06T15:11:15.834" v="13579" actId="1076"/>
          <ac:picMkLst>
            <pc:docMk/>
            <pc:sldMk cId="2854989838" sldId="289"/>
            <ac:picMk id="3" creationId="{AB48AD49-4B19-420E-115C-EBED744993CC}"/>
          </ac:picMkLst>
        </pc:picChg>
        <pc:picChg chg="add mod">
          <ac:chgData name="Laurent Piquemal" userId="c03a88b3-b9d2-42cb-bdd3-23d6287a2a43" providerId="ADAL" clId="{9FEC1AAE-D8BA-4A9B-819A-E59CD01F22A6}" dt="2026-03-09T10:58:39.366" v="14598"/>
          <ac:picMkLst>
            <pc:docMk/>
            <pc:sldMk cId="2854989838" sldId="289"/>
            <ac:picMk id="5" creationId="{ACD25429-D2A6-5E1B-785D-0925364F9B7D}"/>
          </ac:picMkLst>
        </pc:picChg>
        <pc:picChg chg="add mod">
          <ac:chgData name="Laurent Piquemal" userId="c03a88b3-b9d2-42cb-bdd3-23d6287a2a43" providerId="ADAL" clId="{9FEC1AAE-D8BA-4A9B-819A-E59CD01F22A6}" dt="2026-03-06T15:12:38.126" v="13647" actId="1076"/>
          <ac:picMkLst>
            <pc:docMk/>
            <pc:sldMk cId="2854989838" sldId="289"/>
            <ac:picMk id="9" creationId="{64B09F74-0ADA-35CC-6F80-558C3C9B0E2B}"/>
          </ac:picMkLst>
        </pc:picChg>
      </pc:sldChg>
      <pc:sldChg chg="addSp delSp modSp add mod">
        <pc:chgData name="Laurent Piquemal" userId="c03a88b3-b9d2-42cb-bdd3-23d6287a2a43" providerId="ADAL" clId="{9FEC1AAE-D8BA-4A9B-819A-E59CD01F22A6}" dt="2026-03-09T11:04:20.839" v="14853" actId="14100"/>
        <pc:sldMkLst>
          <pc:docMk/>
          <pc:sldMk cId="1029321466" sldId="291"/>
        </pc:sldMkLst>
        <pc:spChg chg="mod">
          <ac:chgData name="Laurent Piquemal" userId="c03a88b3-b9d2-42cb-bdd3-23d6287a2a43" providerId="ADAL" clId="{9FEC1AAE-D8BA-4A9B-819A-E59CD01F22A6}" dt="2026-03-06T15:37:36.182" v="14081" actId="20577"/>
          <ac:spMkLst>
            <pc:docMk/>
            <pc:sldMk cId="1029321466" sldId="291"/>
            <ac:spMk id="2" creationId="{EE79D0E5-090A-2813-ED48-64484830DF35}"/>
          </ac:spMkLst>
        </pc:spChg>
        <pc:spChg chg="mod">
          <ac:chgData name="Laurent Piquemal" userId="c03a88b3-b9d2-42cb-bdd3-23d6287a2a43" providerId="ADAL" clId="{9FEC1AAE-D8BA-4A9B-819A-E59CD01F22A6}" dt="2026-03-09T11:04:20.839" v="14853" actId="14100"/>
          <ac:spMkLst>
            <pc:docMk/>
            <pc:sldMk cId="1029321466" sldId="291"/>
            <ac:spMk id="4" creationId="{35598B4F-7F94-213F-34B9-92FD8A2F5D6A}"/>
          </ac:spMkLst>
        </pc:spChg>
        <pc:spChg chg="add mod">
          <ac:chgData name="Laurent Piquemal" userId="c03a88b3-b9d2-42cb-bdd3-23d6287a2a43" providerId="ADAL" clId="{9FEC1AAE-D8BA-4A9B-819A-E59CD01F22A6}" dt="2026-03-09T10:59:03.254" v="14599"/>
          <ac:spMkLst>
            <pc:docMk/>
            <pc:sldMk cId="1029321466" sldId="291"/>
            <ac:spMk id="9" creationId="{A6C875A0-1B80-D297-92FD-EAB42EE07AC0}"/>
          </ac:spMkLst>
        </pc:spChg>
        <pc:spChg chg="add mod">
          <ac:chgData name="Laurent Piquemal" userId="c03a88b3-b9d2-42cb-bdd3-23d6287a2a43" providerId="ADAL" clId="{9FEC1AAE-D8BA-4A9B-819A-E59CD01F22A6}" dt="2026-03-09T10:59:42.731" v="14607" actId="1076"/>
          <ac:spMkLst>
            <pc:docMk/>
            <pc:sldMk cId="1029321466" sldId="291"/>
            <ac:spMk id="10" creationId="{0BD56451-58E9-238D-FE6D-1D8E5690E6C3}"/>
          </ac:spMkLst>
        </pc:spChg>
        <pc:picChg chg="add mod">
          <ac:chgData name="Laurent Piquemal" userId="c03a88b3-b9d2-42cb-bdd3-23d6287a2a43" providerId="ADAL" clId="{9FEC1AAE-D8BA-4A9B-819A-E59CD01F22A6}" dt="2026-03-09T10:59:03.254" v="14599"/>
          <ac:picMkLst>
            <pc:docMk/>
            <pc:sldMk cId="1029321466" sldId="291"/>
            <ac:picMk id="5" creationId="{C0316EF1-32E0-261F-8401-1B6C460AED25}"/>
          </ac:picMkLst>
        </pc:picChg>
        <pc:picChg chg="add mod">
          <ac:chgData name="Laurent Piquemal" userId="c03a88b3-b9d2-42cb-bdd3-23d6287a2a43" providerId="ADAL" clId="{9FEC1AAE-D8BA-4A9B-819A-E59CD01F22A6}" dt="2026-03-09T10:59:19.970" v="14605" actId="1076"/>
          <ac:picMkLst>
            <pc:docMk/>
            <pc:sldMk cId="1029321466" sldId="291"/>
            <ac:picMk id="6" creationId="{B6B5BD78-0E41-4F06-33E0-B552F904C2EF}"/>
          </ac:picMkLst>
        </pc:picChg>
        <pc:picChg chg="mod">
          <ac:chgData name="Laurent Piquemal" userId="c03a88b3-b9d2-42cb-bdd3-23d6287a2a43" providerId="ADAL" clId="{9FEC1AAE-D8BA-4A9B-819A-E59CD01F22A6}" dt="2026-03-06T15:34:26.147" v="14006" actId="1076"/>
          <ac:picMkLst>
            <pc:docMk/>
            <pc:sldMk cId="1029321466" sldId="291"/>
            <ac:picMk id="7" creationId="{F6ED1C88-EE3D-4AE7-4F8A-30B26AF6BBD7}"/>
          </ac:picMkLst>
        </pc:picChg>
        <pc:cxnChg chg="add mod">
          <ac:chgData name="Laurent Piquemal" userId="c03a88b3-b9d2-42cb-bdd3-23d6287a2a43" providerId="ADAL" clId="{9FEC1AAE-D8BA-4A9B-819A-E59CD01F22A6}" dt="2026-03-09T10:59:39.039" v="14606" actId="1076"/>
          <ac:cxnSpMkLst>
            <pc:docMk/>
            <pc:sldMk cId="1029321466" sldId="291"/>
            <ac:cxnSpMk id="8" creationId="{A54017F3-FF7B-7121-C49E-B730E85EED2F}"/>
          </ac:cxnSpMkLst>
        </pc:cxnChg>
      </pc:sldChg>
      <pc:sldChg chg="addSp delSp modSp add mod ord modNotesTx">
        <pc:chgData name="Laurent Piquemal" userId="c03a88b3-b9d2-42cb-bdd3-23d6287a2a43" providerId="ADAL" clId="{9FEC1AAE-D8BA-4A9B-819A-E59CD01F22A6}" dt="2026-03-10T08:42:30.456" v="17946" actId="20577"/>
        <pc:sldMkLst>
          <pc:docMk/>
          <pc:sldMk cId="3287238052" sldId="292"/>
        </pc:sldMkLst>
        <pc:cxnChg chg="add mod">
          <ac:chgData name="Laurent Piquemal" userId="c03a88b3-b9d2-42cb-bdd3-23d6287a2a43" providerId="ADAL" clId="{9FEC1AAE-D8BA-4A9B-819A-E59CD01F22A6}" dt="2026-03-09T10:25:34.390" v="14238" actId="208"/>
          <ac:cxnSpMkLst>
            <pc:docMk/>
            <pc:sldMk cId="3287238052" sldId="292"/>
            <ac:cxnSpMk id="6" creationId="{5F2E66A2-84DF-6BAC-018C-5728E545021D}"/>
          </ac:cxnSpMkLst>
        </pc:cxnChg>
      </pc:sldChg>
      <pc:sldChg chg="addSp delSp modSp new mod">
        <pc:chgData name="Laurent Piquemal" userId="c03a88b3-b9d2-42cb-bdd3-23d6287a2a43" providerId="ADAL" clId="{9FEC1AAE-D8BA-4A9B-819A-E59CD01F22A6}" dt="2026-03-11T10:52:13.300" v="18781" actId="1076"/>
        <pc:sldMkLst>
          <pc:docMk/>
          <pc:sldMk cId="1249805201" sldId="293"/>
        </pc:sldMkLst>
        <pc:spChg chg="mod">
          <ac:chgData name="Laurent Piquemal" userId="c03a88b3-b9d2-42cb-bdd3-23d6287a2a43" providerId="ADAL" clId="{9FEC1AAE-D8BA-4A9B-819A-E59CD01F22A6}" dt="2026-03-11T10:52:13.300" v="18781" actId="1076"/>
          <ac:spMkLst>
            <pc:docMk/>
            <pc:sldMk cId="1249805201" sldId="293"/>
            <ac:spMk id="2" creationId="{8D0142C6-865A-FBB5-2C2C-6FB2B5E01BF8}"/>
          </ac:spMkLst>
        </pc:spChg>
        <pc:picChg chg="add mod">
          <ac:chgData name="Laurent Piquemal" userId="c03a88b3-b9d2-42cb-bdd3-23d6287a2a43" providerId="ADAL" clId="{9FEC1AAE-D8BA-4A9B-819A-E59CD01F22A6}" dt="2026-03-11T10:51:05.180" v="18758" actId="931"/>
          <ac:picMkLst>
            <pc:docMk/>
            <pc:sldMk cId="1249805201" sldId="293"/>
            <ac:picMk id="8" creationId="{1B72DBF2-7A63-2367-6ABD-7D72AD47EACD}"/>
          </ac:picMkLst>
        </pc:picChg>
      </pc:sldChg>
      <pc:sldChg chg="addSp delSp modSp add mod">
        <pc:chgData name="Laurent Piquemal" userId="c03a88b3-b9d2-42cb-bdd3-23d6287a2a43" providerId="ADAL" clId="{9FEC1AAE-D8BA-4A9B-819A-E59CD01F22A6}" dt="2026-03-11T11:32:31.479" v="19198" actId="14100"/>
        <pc:sldMkLst>
          <pc:docMk/>
          <pc:sldMk cId="566701220" sldId="298"/>
        </pc:sldMkLst>
        <pc:spChg chg="mod ord">
          <ac:chgData name="Laurent Piquemal" userId="c03a88b3-b9d2-42cb-bdd3-23d6287a2a43" providerId="ADAL" clId="{9FEC1AAE-D8BA-4A9B-819A-E59CD01F22A6}" dt="2026-03-10T08:05:42.612" v="17209" actId="6549"/>
          <ac:spMkLst>
            <pc:docMk/>
            <pc:sldMk cId="566701220" sldId="298"/>
            <ac:spMk id="4" creationId="{266B7CEE-D40A-11F2-3BFF-28A7BCE725A0}"/>
          </ac:spMkLst>
        </pc:spChg>
        <pc:spChg chg="add mod">
          <ac:chgData name="Laurent Piquemal" userId="c03a88b3-b9d2-42cb-bdd3-23d6287a2a43" providerId="ADAL" clId="{9FEC1AAE-D8BA-4A9B-819A-E59CD01F22A6}" dt="2026-03-11T11:32:31.479" v="19198" actId="14100"/>
          <ac:spMkLst>
            <pc:docMk/>
            <pc:sldMk cId="566701220" sldId="298"/>
            <ac:spMk id="6" creationId="{0D2D404E-6E85-4A3B-B9F9-28EBAAE042D0}"/>
          </ac:spMkLst>
        </pc:spChg>
        <pc:spChg chg="mod">
          <ac:chgData name="Laurent Piquemal" userId="c03a88b3-b9d2-42cb-bdd3-23d6287a2a43" providerId="ADAL" clId="{9FEC1AAE-D8BA-4A9B-819A-E59CD01F22A6}" dt="2026-03-09T11:12:48.179" v="14907" actId="1076"/>
          <ac:spMkLst>
            <pc:docMk/>
            <pc:sldMk cId="566701220" sldId="298"/>
            <ac:spMk id="10" creationId="{E9813AB4-397F-77D8-4C93-710DED0976A3}"/>
          </ac:spMkLst>
        </pc:spChg>
        <pc:picChg chg="add mod">
          <ac:chgData name="Laurent Piquemal" userId="c03a88b3-b9d2-42cb-bdd3-23d6287a2a43" providerId="ADAL" clId="{9FEC1AAE-D8BA-4A9B-819A-E59CD01F22A6}" dt="2026-03-09T11:12:28.300" v="14905" actId="1076"/>
          <ac:picMkLst>
            <pc:docMk/>
            <pc:sldMk cId="566701220" sldId="298"/>
            <ac:picMk id="3" creationId="{096628BA-6F94-A764-AFB3-37BC59BCDEF7}"/>
          </ac:picMkLst>
        </pc:picChg>
        <pc:picChg chg="mod">
          <ac:chgData name="Laurent Piquemal" userId="c03a88b3-b9d2-42cb-bdd3-23d6287a2a43" providerId="ADAL" clId="{9FEC1AAE-D8BA-4A9B-819A-E59CD01F22A6}" dt="2026-03-10T08:47:19.370" v="18697" actId="1076"/>
          <ac:picMkLst>
            <pc:docMk/>
            <pc:sldMk cId="566701220" sldId="298"/>
            <ac:picMk id="7" creationId="{C754A449-3882-1BEF-5A43-33AC9CBAB2D8}"/>
          </ac:picMkLst>
        </pc:picChg>
        <pc:cxnChg chg="mod ord">
          <ac:chgData name="Laurent Piquemal" userId="c03a88b3-b9d2-42cb-bdd3-23d6287a2a43" providerId="ADAL" clId="{9FEC1AAE-D8BA-4A9B-819A-E59CD01F22A6}" dt="2026-03-09T11:50:40.527" v="16212" actId="14100"/>
          <ac:cxnSpMkLst>
            <pc:docMk/>
            <pc:sldMk cId="566701220" sldId="298"/>
            <ac:cxnSpMk id="8" creationId="{B2C4AB69-A6C9-D8DC-5BC7-26227C613F81}"/>
          </ac:cxnSpMkLst>
        </pc:cxnChg>
      </pc:sldChg>
      <pc:sldChg chg="addSp delSp modSp add mod modCm modNotesTx">
        <pc:chgData name="Laurent Piquemal" userId="c03a88b3-b9d2-42cb-bdd3-23d6287a2a43" providerId="ADAL" clId="{9FEC1AAE-D8BA-4A9B-819A-E59CD01F22A6}" dt="2026-03-25T08:47:17.115" v="20720" actId="1076"/>
        <pc:sldMkLst>
          <pc:docMk/>
          <pc:sldMk cId="3909490295" sldId="299"/>
        </pc:sldMkLst>
        <pc:spChg chg="add mod">
          <ac:chgData name="Laurent Piquemal" userId="c03a88b3-b9d2-42cb-bdd3-23d6287a2a43" providerId="ADAL" clId="{9FEC1AAE-D8BA-4A9B-819A-E59CD01F22A6}" dt="2026-03-25T08:44:09.645" v="20687" actId="1076"/>
          <ac:spMkLst>
            <pc:docMk/>
            <pc:sldMk cId="3909490295" sldId="299"/>
            <ac:spMk id="3" creationId="{2A9E004B-02DB-E988-AA4C-B1DFA9EF72AC}"/>
          </ac:spMkLst>
        </pc:spChg>
        <pc:spChg chg="mod">
          <ac:chgData name="Laurent Piquemal" userId="c03a88b3-b9d2-42cb-bdd3-23d6287a2a43" providerId="ADAL" clId="{9FEC1AAE-D8BA-4A9B-819A-E59CD01F22A6}" dt="2026-03-25T08:46:33.595" v="20712" actId="20577"/>
          <ac:spMkLst>
            <pc:docMk/>
            <pc:sldMk cId="3909490295" sldId="299"/>
            <ac:spMk id="4" creationId="{4936A523-A433-E8AE-2193-E8ED75C6750E}"/>
          </ac:spMkLst>
        </pc:spChg>
        <pc:spChg chg="mod ord">
          <ac:chgData name="Laurent Piquemal" userId="c03a88b3-b9d2-42cb-bdd3-23d6287a2a43" providerId="ADAL" clId="{9FEC1AAE-D8BA-4A9B-819A-E59CD01F22A6}" dt="2026-03-25T08:44:21.341" v="20689" actId="1076"/>
          <ac:spMkLst>
            <pc:docMk/>
            <pc:sldMk cId="3909490295" sldId="299"/>
            <ac:spMk id="10" creationId="{2D7822AF-5716-6DF4-F83C-61262C9F1217}"/>
          </ac:spMkLst>
        </pc:spChg>
        <pc:spChg chg="add mod">
          <ac:chgData name="Laurent Piquemal" userId="c03a88b3-b9d2-42cb-bdd3-23d6287a2a43" providerId="ADAL" clId="{9FEC1AAE-D8BA-4A9B-819A-E59CD01F22A6}" dt="2026-03-11T11:32:13.826" v="19195" actId="1076"/>
          <ac:spMkLst>
            <pc:docMk/>
            <pc:sldMk cId="3909490295" sldId="299"/>
            <ac:spMk id="12" creationId="{31062438-EBD8-6428-0F21-7CFD17CCBB33}"/>
          </ac:spMkLst>
        </pc:spChg>
        <pc:spChg chg="add mod">
          <ac:chgData name="Laurent Piquemal" userId="c03a88b3-b9d2-42cb-bdd3-23d6287a2a43" providerId="ADAL" clId="{9FEC1AAE-D8BA-4A9B-819A-E59CD01F22A6}" dt="2026-03-25T08:47:17.115" v="20720" actId="1076"/>
          <ac:spMkLst>
            <pc:docMk/>
            <pc:sldMk cId="3909490295" sldId="299"/>
            <ac:spMk id="15" creationId="{21633311-6709-2B6F-5D56-D5555C4F228B}"/>
          </ac:spMkLst>
        </pc:spChg>
        <pc:spChg chg="add mod">
          <ac:chgData name="Laurent Piquemal" userId="c03a88b3-b9d2-42cb-bdd3-23d6287a2a43" providerId="ADAL" clId="{9FEC1AAE-D8BA-4A9B-819A-E59CD01F22A6}" dt="2026-03-25T08:45:56.875" v="20701" actId="1076"/>
          <ac:spMkLst>
            <pc:docMk/>
            <pc:sldMk cId="3909490295" sldId="299"/>
            <ac:spMk id="18" creationId="{A0B27913-150B-53E9-F13E-22A05E688EFC}"/>
          </ac:spMkLst>
        </pc:spChg>
        <pc:picChg chg="add mod modCrop">
          <ac:chgData name="Laurent Piquemal" userId="c03a88b3-b9d2-42cb-bdd3-23d6287a2a43" providerId="ADAL" clId="{9FEC1AAE-D8BA-4A9B-819A-E59CD01F22A6}" dt="2026-03-10T08:20:48.030" v="17226" actId="1076"/>
          <ac:picMkLst>
            <pc:docMk/>
            <pc:sldMk cId="3909490295" sldId="299"/>
            <ac:picMk id="6" creationId="{1402134E-A74C-5FEA-9CD5-4ADF8E1BD24F}"/>
          </ac:picMkLst>
        </pc:picChg>
        <pc:picChg chg="mod">
          <ac:chgData name="Laurent Piquemal" userId="c03a88b3-b9d2-42cb-bdd3-23d6287a2a43" providerId="ADAL" clId="{9FEC1AAE-D8BA-4A9B-819A-E59CD01F22A6}" dt="2026-03-10T08:25:00.419" v="17288" actId="1076"/>
          <ac:picMkLst>
            <pc:docMk/>
            <pc:sldMk cId="3909490295" sldId="299"/>
            <ac:picMk id="7" creationId="{D5B066E7-FE6D-7AE0-43B5-5321F1C86167}"/>
          </ac:picMkLst>
        </pc:picChg>
        <pc:picChg chg="add mod modCrop">
          <ac:chgData name="Laurent Piquemal" userId="c03a88b3-b9d2-42cb-bdd3-23d6287a2a43" providerId="ADAL" clId="{9FEC1AAE-D8BA-4A9B-819A-E59CD01F22A6}" dt="2026-03-25T08:45:46.965" v="20699" actId="732"/>
          <ac:picMkLst>
            <pc:docMk/>
            <pc:sldMk cId="3909490295" sldId="299"/>
            <ac:picMk id="16" creationId="{EE5C1B51-7F8F-6ED2-5640-B826C571E496}"/>
          </ac:picMkLst>
        </pc:picChg>
        <pc:cxnChg chg="mod ord">
          <ac:chgData name="Laurent Piquemal" userId="c03a88b3-b9d2-42cb-bdd3-23d6287a2a43" providerId="ADAL" clId="{9FEC1AAE-D8BA-4A9B-819A-E59CD01F22A6}" dt="2026-03-25T08:44:18.009" v="20688" actId="14100"/>
          <ac:cxnSpMkLst>
            <pc:docMk/>
            <pc:sldMk cId="3909490295" sldId="299"/>
            <ac:cxnSpMk id="8" creationId="{6F34589F-89FF-EE72-6BE8-9C37194D701D}"/>
          </ac:cxnSpMkLst>
        </pc:cxnChg>
        <pc:cxnChg chg="add mod">
          <ac:chgData name="Laurent Piquemal" userId="c03a88b3-b9d2-42cb-bdd3-23d6287a2a43" providerId="ADAL" clId="{9FEC1AAE-D8BA-4A9B-819A-E59CD01F22A6}" dt="2026-03-25T08:44:06.459" v="20686" actId="14100"/>
          <ac:cxnSpMkLst>
            <pc:docMk/>
            <pc:sldMk cId="3909490295" sldId="299"/>
            <ac:cxnSpMk id="11" creationId="{12111F66-3FC7-C8AD-AC50-F4E74A68F883}"/>
          </ac:cxnSpMkLst>
        </pc:cxnChg>
        <pc:cxnChg chg="add mod">
          <ac:chgData name="Laurent Piquemal" userId="c03a88b3-b9d2-42cb-bdd3-23d6287a2a43" providerId="ADAL" clId="{9FEC1AAE-D8BA-4A9B-819A-E59CD01F22A6}" dt="2026-03-25T08:45:53.869" v="20700" actId="1076"/>
          <ac:cxnSpMkLst>
            <pc:docMk/>
            <pc:sldMk cId="3909490295" sldId="299"/>
            <ac:cxnSpMk id="17" creationId="{B937717C-FEAE-BD79-AA4A-A1C6EBE3A686}"/>
          </ac:cxnSpMkLst>
        </pc:cxnChg>
        <pc:extLst>
          <p:ext xmlns:p="http://schemas.openxmlformats.org/presentationml/2006/main" uri="{D6D511B9-2390-475A-947B-AFAB55BFBCF1}">
            <pc226:cmChg xmlns:pc226="http://schemas.microsoft.com/office/powerpoint/2022/06/main/command" chg="mod">
              <pc226:chgData name="Laurent Piquemal" userId="c03a88b3-b9d2-42cb-bdd3-23d6287a2a43" providerId="ADAL" clId="{9FEC1AAE-D8BA-4A9B-819A-E59CD01F22A6}" dt="2026-03-25T08:46:53.649" v="20716" actId="6549"/>
              <pc2:cmMkLst xmlns:pc2="http://schemas.microsoft.com/office/powerpoint/2019/9/main/command">
                <pc:docMk/>
                <pc:sldMk cId="3909490295" sldId="299"/>
                <pc2:cmMk id="{6ED44D7D-F4E3-4D02-B3B9-913443A7C8F3}"/>
              </pc2:cmMkLst>
            </pc226:cmChg>
            <pc226:cmChg xmlns:pc226="http://schemas.microsoft.com/office/powerpoint/2022/06/main/command" chg="mod">
              <pc226:chgData name="Laurent Piquemal" userId="c03a88b3-b9d2-42cb-bdd3-23d6287a2a43" providerId="ADAL" clId="{9FEC1AAE-D8BA-4A9B-819A-E59CD01F22A6}" dt="2026-03-25T08:46:33.595" v="20712" actId="20577"/>
              <pc2:cmMkLst xmlns:pc2="http://schemas.microsoft.com/office/powerpoint/2019/9/main/command">
                <pc:docMk/>
                <pc:sldMk cId="3909490295" sldId="299"/>
                <pc2:cmMk id="{30D2F3E4-677B-4A8B-90C9-96DB165F3833}"/>
              </pc2:cmMkLst>
            </pc226:cmChg>
          </p:ext>
        </pc:extLst>
      </pc:sldChg>
      <pc:sldChg chg="modSp add mod ord">
        <pc:chgData name="Laurent Piquemal" userId="c03a88b3-b9d2-42cb-bdd3-23d6287a2a43" providerId="ADAL" clId="{9FEC1AAE-D8BA-4A9B-819A-E59CD01F22A6}" dt="2026-03-11T11:24:34.387" v="19092" actId="207"/>
        <pc:sldMkLst>
          <pc:docMk/>
          <pc:sldMk cId="69328217" sldId="300"/>
        </pc:sldMkLst>
        <pc:spChg chg="mod">
          <ac:chgData name="Laurent Piquemal" userId="c03a88b3-b9d2-42cb-bdd3-23d6287a2a43" providerId="ADAL" clId="{9FEC1AAE-D8BA-4A9B-819A-E59CD01F22A6}" dt="2026-03-11T11:24:34.387" v="19092" actId="207"/>
          <ac:spMkLst>
            <pc:docMk/>
            <pc:sldMk cId="69328217" sldId="300"/>
            <ac:spMk id="2" creationId="{4DB94E9D-AB4C-D6C5-53DA-350F6D5DF012}"/>
          </ac:spMkLst>
        </pc:spChg>
      </pc:sldChg>
      <pc:sldChg chg="addSp modSp add mod ord modAnim">
        <pc:chgData name="Laurent Piquemal" userId="c03a88b3-b9d2-42cb-bdd3-23d6287a2a43" providerId="ADAL" clId="{9FEC1AAE-D8BA-4A9B-819A-E59CD01F22A6}" dt="2026-03-11T11:36:12.777" v="19260" actId="1076"/>
        <pc:sldMkLst>
          <pc:docMk/>
          <pc:sldMk cId="3056602405" sldId="301"/>
        </pc:sldMkLst>
        <pc:spChg chg="mod">
          <ac:chgData name="Laurent Piquemal" userId="c03a88b3-b9d2-42cb-bdd3-23d6287a2a43" providerId="ADAL" clId="{9FEC1AAE-D8BA-4A9B-819A-E59CD01F22A6}" dt="2026-03-09T11:32:19.505" v="15215" actId="1076"/>
          <ac:spMkLst>
            <pc:docMk/>
            <pc:sldMk cId="3056602405" sldId="301"/>
            <ac:spMk id="2" creationId="{E58A175E-29D5-F620-1629-CF7EFD26DAB5}"/>
          </ac:spMkLst>
        </pc:spChg>
        <pc:spChg chg="mod">
          <ac:chgData name="Laurent Piquemal" userId="c03a88b3-b9d2-42cb-bdd3-23d6287a2a43" providerId="ADAL" clId="{9FEC1AAE-D8BA-4A9B-819A-E59CD01F22A6}" dt="2026-03-11T11:34:20.777" v="19214" actId="20577"/>
          <ac:spMkLst>
            <pc:docMk/>
            <pc:sldMk cId="3056602405" sldId="301"/>
            <ac:spMk id="16387" creationId="{F88A598B-A44B-0E32-C8FC-9F8EE0DBE72F}"/>
          </ac:spMkLst>
        </pc:spChg>
        <pc:graphicFrameChg chg="add mod modGraphic">
          <ac:chgData name="Laurent Piquemal" userId="c03a88b3-b9d2-42cb-bdd3-23d6287a2a43" providerId="ADAL" clId="{9FEC1AAE-D8BA-4A9B-819A-E59CD01F22A6}" dt="2026-03-11T11:35:23.289" v="19258" actId="20577"/>
          <ac:graphicFrameMkLst>
            <pc:docMk/>
            <pc:sldMk cId="3056602405" sldId="301"/>
            <ac:graphicFrameMk id="3" creationId="{520B0C49-39A9-6119-3C48-636361B75ED9}"/>
          </ac:graphicFrameMkLst>
        </pc:graphicFrameChg>
        <pc:picChg chg="add mod">
          <ac:chgData name="Laurent Piquemal" userId="c03a88b3-b9d2-42cb-bdd3-23d6287a2a43" providerId="ADAL" clId="{9FEC1AAE-D8BA-4A9B-819A-E59CD01F22A6}" dt="2026-03-11T11:36:12.777" v="19260" actId="1076"/>
          <ac:picMkLst>
            <pc:docMk/>
            <pc:sldMk cId="3056602405" sldId="301"/>
            <ac:picMk id="4" creationId="{02FA9BE8-C9D7-1741-8AD2-9E467BFD7DE8}"/>
          </ac:picMkLst>
        </pc:picChg>
        <pc:picChg chg="add mod">
          <ac:chgData name="Laurent Piquemal" userId="c03a88b3-b9d2-42cb-bdd3-23d6287a2a43" providerId="ADAL" clId="{9FEC1AAE-D8BA-4A9B-819A-E59CD01F22A6}" dt="2026-03-10T08:29:02.396" v="17635" actId="688"/>
          <ac:picMkLst>
            <pc:docMk/>
            <pc:sldMk cId="3056602405" sldId="301"/>
            <ac:picMk id="5" creationId="{81A47187-02D7-B702-F15E-9D2755128895}"/>
          </ac:picMkLst>
        </pc:picChg>
        <pc:picChg chg="add mod">
          <ac:chgData name="Laurent Piquemal" userId="c03a88b3-b9d2-42cb-bdd3-23d6287a2a43" providerId="ADAL" clId="{9FEC1AAE-D8BA-4A9B-819A-E59CD01F22A6}" dt="2026-03-10T08:29:26.186" v="17640" actId="1076"/>
          <ac:picMkLst>
            <pc:docMk/>
            <pc:sldMk cId="3056602405" sldId="301"/>
            <ac:picMk id="6" creationId="{84D75C76-E1DB-7777-A17B-813A2D52BEB4}"/>
          </ac:picMkLst>
        </pc:picChg>
        <pc:picChg chg="add mod">
          <ac:chgData name="Laurent Piquemal" userId="c03a88b3-b9d2-42cb-bdd3-23d6287a2a43" providerId="ADAL" clId="{9FEC1AAE-D8BA-4A9B-819A-E59CD01F22A6}" dt="2026-03-10T08:29:21.951" v="17639" actId="1076"/>
          <ac:picMkLst>
            <pc:docMk/>
            <pc:sldMk cId="3056602405" sldId="301"/>
            <ac:picMk id="7" creationId="{523EB8EF-541C-4996-3A48-C6741E06193B}"/>
          </ac:picMkLst>
        </pc:picChg>
        <pc:picChg chg="add mod">
          <ac:chgData name="Laurent Piquemal" userId="c03a88b3-b9d2-42cb-bdd3-23d6287a2a43" providerId="ADAL" clId="{9FEC1AAE-D8BA-4A9B-819A-E59CD01F22A6}" dt="2026-03-10T08:29:11.727" v="17637" actId="1076"/>
          <ac:picMkLst>
            <pc:docMk/>
            <pc:sldMk cId="3056602405" sldId="301"/>
            <ac:picMk id="8" creationId="{8082CF78-B863-1BA7-72A6-539710C70128}"/>
          </ac:picMkLst>
        </pc:picChg>
        <pc:picChg chg="add mod">
          <ac:chgData name="Laurent Piquemal" userId="c03a88b3-b9d2-42cb-bdd3-23d6287a2a43" providerId="ADAL" clId="{9FEC1AAE-D8BA-4A9B-819A-E59CD01F22A6}" dt="2026-03-10T08:29:05.575" v="17636" actId="1076"/>
          <ac:picMkLst>
            <pc:docMk/>
            <pc:sldMk cId="3056602405" sldId="301"/>
            <ac:picMk id="9" creationId="{078BC9D1-E039-9631-771E-A9BE8711C524}"/>
          </ac:picMkLst>
        </pc:picChg>
      </pc:sldChg>
      <pc:sldChg chg="modSp add mod ord">
        <pc:chgData name="Laurent Piquemal" userId="c03a88b3-b9d2-42cb-bdd3-23d6287a2a43" providerId="ADAL" clId="{9FEC1AAE-D8BA-4A9B-819A-E59CD01F22A6}" dt="2026-03-11T10:53:11.550" v="18838" actId="27636"/>
        <pc:sldMkLst>
          <pc:docMk/>
          <pc:sldMk cId="1321819824" sldId="302"/>
        </pc:sldMkLst>
        <pc:spChg chg="mod">
          <ac:chgData name="Laurent Piquemal" userId="c03a88b3-b9d2-42cb-bdd3-23d6287a2a43" providerId="ADAL" clId="{9FEC1AAE-D8BA-4A9B-819A-E59CD01F22A6}" dt="2026-03-11T10:53:11.550" v="18838" actId="27636"/>
          <ac:spMkLst>
            <pc:docMk/>
            <pc:sldMk cId="1321819824" sldId="302"/>
            <ac:spMk id="2" creationId="{7D0D6FD9-D6F1-208D-0E9F-D4F136AADFD1}"/>
          </ac:spMkLst>
        </pc:spChg>
      </pc:sldChg>
      <pc:sldChg chg="modSp add mod ord">
        <pc:chgData name="Laurent Piquemal" userId="c03a88b3-b9d2-42cb-bdd3-23d6287a2a43" providerId="ADAL" clId="{9FEC1AAE-D8BA-4A9B-819A-E59CD01F22A6}" dt="2026-03-11T11:23:49.265" v="19090" actId="1076"/>
        <pc:sldMkLst>
          <pc:docMk/>
          <pc:sldMk cId="823735558" sldId="303"/>
        </pc:sldMkLst>
        <pc:spChg chg="mod">
          <ac:chgData name="Laurent Piquemal" userId="c03a88b3-b9d2-42cb-bdd3-23d6287a2a43" providerId="ADAL" clId="{9FEC1AAE-D8BA-4A9B-819A-E59CD01F22A6}" dt="2026-03-11T11:23:49.265" v="19090" actId="1076"/>
          <ac:spMkLst>
            <pc:docMk/>
            <pc:sldMk cId="823735558" sldId="303"/>
            <ac:spMk id="2" creationId="{A703191A-A0AC-DD6E-AADA-C2DF8A79FD80}"/>
          </ac:spMkLst>
        </pc:spChg>
      </pc:sldChg>
      <pc:sldChg chg="addSp modSp add mod">
        <pc:chgData name="Laurent Piquemal" userId="c03a88b3-b9d2-42cb-bdd3-23d6287a2a43" providerId="ADAL" clId="{9FEC1AAE-D8BA-4A9B-819A-E59CD01F22A6}" dt="2026-03-11T11:32:56.319" v="19203" actId="1076"/>
        <pc:sldMkLst>
          <pc:docMk/>
          <pc:sldMk cId="1686312157" sldId="304"/>
        </pc:sldMkLst>
        <pc:spChg chg="mod">
          <ac:chgData name="Laurent Piquemal" userId="c03a88b3-b9d2-42cb-bdd3-23d6287a2a43" providerId="ADAL" clId="{9FEC1AAE-D8BA-4A9B-819A-E59CD01F22A6}" dt="2026-03-11T11:31:53.194" v="19192" actId="1076"/>
          <ac:spMkLst>
            <pc:docMk/>
            <pc:sldMk cId="1686312157" sldId="304"/>
            <ac:spMk id="4" creationId="{FF56EB45-DAB4-5660-7E5A-7C605B3DA817}"/>
          </ac:spMkLst>
        </pc:spChg>
        <pc:spChg chg="mod">
          <ac:chgData name="Laurent Piquemal" userId="c03a88b3-b9d2-42cb-bdd3-23d6287a2a43" providerId="ADAL" clId="{9FEC1AAE-D8BA-4A9B-819A-E59CD01F22A6}" dt="2026-03-11T11:31:38.694" v="19188" actId="1076"/>
          <ac:spMkLst>
            <pc:docMk/>
            <pc:sldMk cId="1686312157" sldId="304"/>
            <ac:spMk id="10" creationId="{B71DCDAD-CBBF-62DF-7DF5-590F184EDB6E}"/>
          </ac:spMkLst>
        </pc:spChg>
        <pc:spChg chg="add mod">
          <ac:chgData name="Laurent Piquemal" userId="c03a88b3-b9d2-42cb-bdd3-23d6287a2a43" providerId="ADAL" clId="{9FEC1AAE-D8BA-4A9B-819A-E59CD01F22A6}" dt="2026-03-11T11:32:56.319" v="19203" actId="1076"/>
          <ac:spMkLst>
            <pc:docMk/>
            <pc:sldMk cId="1686312157" sldId="304"/>
            <ac:spMk id="11" creationId="{F18EFE45-BA29-3D11-4EE9-9E8E90CD5147}"/>
          </ac:spMkLst>
        </pc:spChg>
        <pc:picChg chg="mod">
          <ac:chgData name="Laurent Piquemal" userId="c03a88b3-b9d2-42cb-bdd3-23d6287a2a43" providerId="ADAL" clId="{9FEC1AAE-D8BA-4A9B-819A-E59CD01F22A6}" dt="2026-03-11T11:32:52.819" v="19202" actId="1076"/>
          <ac:picMkLst>
            <pc:docMk/>
            <pc:sldMk cId="1686312157" sldId="304"/>
            <ac:picMk id="6" creationId="{8650ECFB-C882-A43B-F0B4-83BC7DE9DEBA}"/>
          </ac:picMkLst>
        </pc:picChg>
        <pc:picChg chg="mod">
          <ac:chgData name="Laurent Piquemal" userId="c03a88b3-b9d2-42cb-bdd3-23d6287a2a43" providerId="ADAL" clId="{9FEC1AAE-D8BA-4A9B-819A-E59CD01F22A6}" dt="2026-03-11T11:31:57.296" v="19193" actId="1076"/>
          <ac:picMkLst>
            <pc:docMk/>
            <pc:sldMk cId="1686312157" sldId="304"/>
            <ac:picMk id="7" creationId="{5FBA891D-1236-32C5-D7C9-87AC853B3918}"/>
          </ac:picMkLst>
        </pc:picChg>
        <pc:cxnChg chg="mod">
          <ac:chgData name="Laurent Piquemal" userId="c03a88b3-b9d2-42cb-bdd3-23d6287a2a43" providerId="ADAL" clId="{9FEC1AAE-D8BA-4A9B-819A-E59CD01F22A6}" dt="2026-03-11T11:31:47.393" v="19191" actId="1076"/>
          <ac:cxnSpMkLst>
            <pc:docMk/>
            <pc:sldMk cId="1686312157" sldId="304"/>
            <ac:cxnSpMk id="8" creationId="{C59AA33C-14A7-2A5D-C241-B61DF9D2322A}"/>
          </ac:cxnSpMkLst>
        </pc:cxnChg>
      </pc:sldChg>
      <pc:sldChg chg="addSp delSp modSp add mod">
        <pc:chgData name="Laurent Piquemal" userId="c03a88b3-b9d2-42cb-bdd3-23d6287a2a43" providerId="ADAL" clId="{9FEC1AAE-D8BA-4A9B-819A-E59CD01F22A6}" dt="2026-03-12T11:52:11.307" v="20274" actId="14100"/>
        <pc:sldMkLst>
          <pc:docMk/>
          <pc:sldMk cId="78080363" sldId="305"/>
        </pc:sldMkLst>
        <pc:spChg chg="mod">
          <ac:chgData name="Laurent Piquemal" userId="c03a88b3-b9d2-42cb-bdd3-23d6287a2a43" providerId="ADAL" clId="{9FEC1AAE-D8BA-4A9B-819A-E59CD01F22A6}" dt="2026-03-12T11:52:11.307" v="20274" actId="14100"/>
          <ac:spMkLst>
            <pc:docMk/>
            <pc:sldMk cId="78080363" sldId="305"/>
            <ac:spMk id="2" creationId="{3CDA7913-BC9F-A8F6-3B26-12AA05F1206E}"/>
          </ac:spMkLst>
        </pc:spChg>
        <pc:spChg chg="mod">
          <ac:chgData name="Laurent Piquemal" userId="c03a88b3-b9d2-42cb-bdd3-23d6287a2a43" providerId="ADAL" clId="{9FEC1AAE-D8BA-4A9B-819A-E59CD01F22A6}" dt="2026-03-11T12:19:51.970" v="20146" actId="6549"/>
          <ac:spMkLst>
            <pc:docMk/>
            <pc:sldMk cId="78080363" sldId="305"/>
            <ac:spMk id="3" creationId="{9C116E74-C423-42B2-5A8E-2C29A078BE71}"/>
          </ac:spMkLst>
        </pc:spChg>
        <pc:spChg chg="add mod">
          <ac:chgData name="Laurent Piquemal" userId="c03a88b3-b9d2-42cb-bdd3-23d6287a2a43" providerId="ADAL" clId="{9FEC1AAE-D8BA-4A9B-819A-E59CD01F22A6}" dt="2026-03-11T12:07:43.041" v="19945" actId="1076"/>
          <ac:spMkLst>
            <pc:docMk/>
            <pc:sldMk cId="78080363" sldId="305"/>
            <ac:spMk id="4" creationId="{F2261768-4112-CA56-136E-FE0B8DC9C325}"/>
          </ac:spMkLst>
        </pc:spChg>
        <pc:spChg chg="add mod">
          <ac:chgData name="Laurent Piquemal" userId="c03a88b3-b9d2-42cb-bdd3-23d6287a2a43" providerId="ADAL" clId="{9FEC1AAE-D8BA-4A9B-819A-E59CD01F22A6}" dt="2026-03-11T12:23:00.947" v="20162" actId="113"/>
          <ac:spMkLst>
            <pc:docMk/>
            <pc:sldMk cId="78080363" sldId="305"/>
            <ac:spMk id="7" creationId="{28BA58A1-699D-AB24-8A01-1E5680DE8485}"/>
          </ac:spMkLst>
        </pc:spChg>
        <pc:spChg chg="add mod">
          <ac:chgData name="Laurent Piquemal" userId="c03a88b3-b9d2-42cb-bdd3-23d6287a2a43" providerId="ADAL" clId="{9FEC1AAE-D8BA-4A9B-819A-E59CD01F22A6}" dt="2026-03-11T12:12:18.643" v="20005" actId="14100"/>
          <ac:spMkLst>
            <pc:docMk/>
            <pc:sldMk cId="78080363" sldId="305"/>
            <ac:spMk id="8" creationId="{D0F80F8D-6607-284A-F1C2-3A203C94336E}"/>
          </ac:spMkLst>
        </pc:spChg>
        <pc:spChg chg="add mod">
          <ac:chgData name="Laurent Piquemal" userId="c03a88b3-b9d2-42cb-bdd3-23d6287a2a43" providerId="ADAL" clId="{9FEC1AAE-D8BA-4A9B-819A-E59CD01F22A6}" dt="2026-03-11T12:23:09.276" v="20163" actId="108"/>
          <ac:spMkLst>
            <pc:docMk/>
            <pc:sldMk cId="78080363" sldId="305"/>
            <ac:spMk id="9" creationId="{C2834CAB-E8C6-D39B-6DDC-675307287517}"/>
          </ac:spMkLst>
        </pc:spChg>
        <pc:spChg chg="add mod">
          <ac:chgData name="Laurent Piquemal" userId="c03a88b3-b9d2-42cb-bdd3-23d6287a2a43" providerId="ADAL" clId="{9FEC1AAE-D8BA-4A9B-819A-E59CD01F22A6}" dt="2026-03-11T12:23:11.427" v="20164" actId="108"/>
          <ac:spMkLst>
            <pc:docMk/>
            <pc:sldMk cId="78080363" sldId="305"/>
            <ac:spMk id="10" creationId="{F76953EC-5AE8-08ED-E22E-D658CF7D2C07}"/>
          </ac:spMkLst>
        </pc:spChg>
        <pc:spChg chg="add mod">
          <ac:chgData name="Laurent Piquemal" userId="c03a88b3-b9d2-42cb-bdd3-23d6287a2a43" providerId="ADAL" clId="{9FEC1AAE-D8BA-4A9B-819A-E59CD01F22A6}" dt="2026-03-11T12:07:23.338" v="19940" actId="1036"/>
          <ac:spMkLst>
            <pc:docMk/>
            <pc:sldMk cId="78080363" sldId="305"/>
            <ac:spMk id="11" creationId="{F26D477A-E58F-788D-CE01-4A9034A41D31}"/>
          </ac:spMkLst>
        </pc:spChg>
        <pc:spChg chg="add mod">
          <ac:chgData name="Laurent Piquemal" userId="c03a88b3-b9d2-42cb-bdd3-23d6287a2a43" providerId="ADAL" clId="{9FEC1AAE-D8BA-4A9B-819A-E59CD01F22A6}" dt="2026-03-11T12:23:14.052" v="20165" actId="108"/>
          <ac:spMkLst>
            <pc:docMk/>
            <pc:sldMk cId="78080363" sldId="305"/>
            <ac:spMk id="12" creationId="{8602A11E-A7DB-6090-2247-BC3F8CB66360}"/>
          </ac:spMkLst>
        </pc:spChg>
        <pc:spChg chg="add mod">
          <ac:chgData name="Laurent Piquemal" userId="c03a88b3-b9d2-42cb-bdd3-23d6287a2a43" providerId="ADAL" clId="{9FEC1AAE-D8BA-4A9B-819A-E59CD01F22A6}" dt="2026-03-11T12:16:34.206" v="20067" actId="6549"/>
          <ac:spMkLst>
            <pc:docMk/>
            <pc:sldMk cId="78080363" sldId="305"/>
            <ac:spMk id="13" creationId="{A285A765-E6FF-D54C-2D9E-BBEB1EB5DC01}"/>
          </ac:spMkLst>
        </pc:spChg>
        <pc:spChg chg="add mod">
          <ac:chgData name="Laurent Piquemal" userId="c03a88b3-b9d2-42cb-bdd3-23d6287a2a43" providerId="ADAL" clId="{9FEC1AAE-D8BA-4A9B-819A-E59CD01F22A6}" dt="2026-03-11T12:23:16.795" v="20166" actId="108"/>
          <ac:spMkLst>
            <pc:docMk/>
            <pc:sldMk cId="78080363" sldId="305"/>
            <ac:spMk id="14" creationId="{82267E09-2DB2-5AD3-948E-34B830F6921C}"/>
          </ac:spMkLst>
        </pc:spChg>
        <pc:spChg chg="add mod">
          <ac:chgData name="Laurent Piquemal" userId="c03a88b3-b9d2-42cb-bdd3-23d6287a2a43" providerId="ADAL" clId="{9FEC1AAE-D8BA-4A9B-819A-E59CD01F22A6}" dt="2026-03-11T12:07:40.109" v="19944" actId="1076"/>
          <ac:spMkLst>
            <pc:docMk/>
            <pc:sldMk cId="78080363" sldId="305"/>
            <ac:spMk id="15" creationId="{B06157C7-5E35-63ED-CC4B-53CCDE4CD064}"/>
          </ac:spMkLst>
        </pc:spChg>
        <pc:spChg chg="add mod">
          <ac:chgData name="Laurent Piquemal" userId="c03a88b3-b9d2-42cb-bdd3-23d6287a2a43" providerId="ADAL" clId="{9FEC1AAE-D8BA-4A9B-819A-E59CD01F22A6}" dt="2026-03-11T12:12:24.559" v="20006" actId="14100"/>
          <ac:spMkLst>
            <pc:docMk/>
            <pc:sldMk cId="78080363" sldId="305"/>
            <ac:spMk id="16" creationId="{5F5C4D7E-1557-5F1A-6E3C-EB5FDE02DC29}"/>
          </ac:spMkLst>
        </pc:spChg>
        <pc:spChg chg="add mod">
          <ac:chgData name="Laurent Piquemal" userId="c03a88b3-b9d2-42cb-bdd3-23d6287a2a43" providerId="ADAL" clId="{9FEC1AAE-D8BA-4A9B-819A-E59CD01F22A6}" dt="2026-03-11T12:08:21.776" v="19952" actId="1076"/>
          <ac:spMkLst>
            <pc:docMk/>
            <pc:sldMk cId="78080363" sldId="305"/>
            <ac:spMk id="17" creationId="{4E8DBB49-A4F5-072A-6183-AE2BF7B88940}"/>
          </ac:spMkLst>
        </pc:spChg>
        <pc:spChg chg="add mod">
          <ac:chgData name="Laurent Piquemal" userId="c03a88b3-b9d2-42cb-bdd3-23d6287a2a43" providerId="ADAL" clId="{9FEC1AAE-D8BA-4A9B-819A-E59CD01F22A6}" dt="2026-03-11T12:16:41.250" v="20069" actId="14100"/>
          <ac:spMkLst>
            <pc:docMk/>
            <pc:sldMk cId="78080363" sldId="305"/>
            <ac:spMk id="18" creationId="{005D3D09-C806-52EE-46BE-754DCA76D0AD}"/>
          </ac:spMkLst>
        </pc:spChg>
        <pc:spChg chg="add mod">
          <ac:chgData name="Laurent Piquemal" userId="c03a88b3-b9d2-42cb-bdd3-23d6287a2a43" providerId="ADAL" clId="{9FEC1AAE-D8BA-4A9B-819A-E59CD01F22A6}" dt="2026-03-11T12:13:42.040" v="20040" actId="1076"/>
          <ac:spMkLst>
            <pc:docMk/>
            <pc:sldMk cId="78080363" sldId="305"/>
            <ac:spMk id="19" creationId="{B619C7A0-4917-4A6F-D70F-11F057D34C4C}"/>
          </ac:spMkLst>
        </pc:spChg>
        <pc:spChg chg="add mod">
          <ac:chgData name="Laurent Piquemal" userId="c03a88b3-b9d2-42cb-bdd3-23d6287a2a43" providerId="ADAL" clId="{9FEC1AAE-D8BA-4A9B-819A-E59CD01F22A6}" dt="2026-03-11T12:13:38.575" v="20039" actId="1076"/>
          <ac:spMkLst>
            <pc:docMk/>
            <pc:sldMk cId="78080363" sldId="305"/>
            <ac:spMk id="20" creationId="{00D10127-3979-1559-1A8D-728C874EA042}"/>
          </ac:spMkLst>
        </pc:spChg>
        <pc:spChg chg="add mod">
          <ac:chgData name="Laurent Piquemal" userId="c03a88b3-b9d2-42cb-bdd3-23d6287a2a43" providerId="ADAL" clId="{9FEC1AAE-D8BA-4A9B-819A-E59CD01F22A6}" dt="2026-03-11T12:13:52.930" v="20043" actId="1076"/>
          <ac:spMkLst>
            <pc:docMk/>
            <pc:sldMk cId="78080363" sldId="305"/>
            <ac:spMk id="21" creationId="{BCCB47EE-872B-F373-5135-29F1FB49EE97}"/>
          </ac:spMkLst>
        </pc:spChg>
        <pc:spChg chg="add mod">
          <ac:chgData name="Laurent Piquemal" userId="c03a88b3-b9d2-42cb-bdd3-23d6287a2a43" providerId="ADAL" clId="{9FEC1AAE-D8BA-4A9B-819A-E59CD01F22A6}" dt="2026-03-11T12:13:49.683" v="20042" actId="1076"/>
          <ac:spMkLst>
            <pc:docMk/>
            <pc:sldMk cId="78080363" sldId="305"/>
            <ac:spMk id="22" creationId="{B74F540C-8339-789E-544A-07B3D678ED82}"/>
          </ac:spMkLst>
        </pc:spChg>
        <pc:spChg chg="add mod">
          <ac:chgData name="Laurent Piquemal" userId="c03a88b3-b9d2-42cb-bdd3-23d6287a2a43" providerId="ADAL" clId="{9FEC1AAE-D8BA-4A9B-819A-E59CD01F22A6}" dt="2026-03-11T12:12:39.018" v="20030" actId="20577"/>
          <ac:spMkLst>
            <pc:docMk/>
            <pc:sldMk cId="78080363" sldId="305"/>
            <ac:spMk id="36" creationId="{7905072C-7898-999E-FF76-F06EBF941C67}"/>
          </ac:spMkLst>
        </pc:spChg>
        <pc:spChg chg="add mod">
          <ac:chgData name="Laurent Piquemal" userId="c03a88b3-b9d2-42cb-bdd3-23d6287a2a43" providerId="ADAL" clId="{9FEC1AAE-D8BA-4A9B-819A-E59CD01F22A6}" dt="2026-03-11T12:13:19.996" v="20036" actId="1035"/>
          <ac:spMkLst>
            <pc:docMk/>
            <pc:sldMk cId="78080363" sldId="305"/>
            <ac:spMk id="37" creationId="{09FD9699-872D-A300-9E10-8E46F5FEF689}"/>
          </ac:spMkLst>
        </pc:spChg>
        <pc:spChg chg="add mod">
          <ac:chgData name="Laurent Piquemal" userId="c03a88b3-b9d2-42cb-bdd3-23d6287a2a43" providerId="ADAL" clId="{9FEC1AAE-D8BA-4A9B-819A-E59CD01F22A6}" dt="2026-03-11T12:16:55.839" v="20078" actId="20577"/>
          <ac:spMkLst>
            <pc:docMk/>
            <pc:sldMk cId="78080363" sldId="305"/>
            <ac:spMk id="53" creationId="{C29646E6-EF8C-0B2D-C282-B68E469C5AA5}"/>
          </ac:spMkLst>
        </pc:spChg>
        <pc:spChg chg="add mod">
          <ac:chgData name="Laurent Piquemal" userId="c03a88b3-b9d2-42cb-bdd3-23d6287a2a43" providerId="ADAL" clId="{9FEC1AAE-D8BA-4A9B-819A-E59CD01F22A6}" dt="2026-03-11T12:17:21.511" v="20111" actId="14100"/>
          <ac:spMkLst>
            <pc:docMk/>
            <pc:sldMk cId="78080363" sldId="305"/>
            <ac:spMk id="54" creationId="{B36AE06C-F3B1-6B98-D19B-7AED4FE73FEF}"/>
          </ac:spMkLst>
        </pc:spChg>
        <pc:spChg chg="add mod">
          <ac:chgData name="Laurent Piquemal" userId="c03a88b3-b9d2-42cb-bdd3-23d6287a2a43" providerId="ADAL" clId="{9FEC1AAE-D8BA-4A9B-819A-E59CD01F22A6}" dt="2026-03-11T12:17:43.939" v="20115" actId="1076"/>
          <ac:spMkLst>
            <pc:docMk/>
            <pc:sldMk cId="78080363" sldId="305"/>
            <ac:spMk id="55" creationId="{B29088F5-4756-89CD-209F-F08BA756FAB1}"/>
          </ac:spMkLst>
        </pc:spChg>
        <pc:spChg chg="add mod">
          <ac:chgData name="Laurent Piquemal" userId="c03a88b3-b9d2-42cb-bdd3-23d6287a2a43" providerId="ADAL" clId="{9FEC1AAE-D8BA-4A9B-819A-E59CD01F22A6}" dt="2026-03-11T12:17:53.735" v="20118" actId="14100"/>
          <ac:spMkLst>
            <pc:docMk/>
            <pc:sldMk cId="78080363" sldId="305"/>
            <ac:spMk id="56" creationId="{5466247F-3C0E-1CE5-7947-79CE8434B58E}"/>
          </ac:spMkLst>
        </pc:spChg>
        <pc:spChg chg="add mod">
          <ac:chgData name="Laurent Piquemal" userId="c03a88b3-b9d2-42cb-bdd3-23d6287a2a43" providerId="ADAL" clId="{9FEC1AAE-D8BA-4A9B-819A-E59CD01F22A6}" dt="2026-03-11T12:24:36.459" v="20203" actId="1076"/>
          <ac:spMkLst>
            <pc:docMk/>
            <pc:sldMk cId="78080363" sldId="305"/>
            <ac:spMk id="77" creationId="{278B74D5-D604-75AC-D70E-9AD5C0B28859}"/>
          </ac:spMkLst>
        </pc:spChg>
        <pc:spChg chg="add mod">
          <ac:chgData name="Laurent Piquemal" userId="c03a88b3-b9d2-42cb-bdd3-23d6287a2a43" providerId="ADAL" clId="{9FEC1AAE-D8BA-4A9B-819A-E59CD01F22A6}" dt="2026-03-11T12:24:39.918" v="20204" actId="1076"/>
          <ac:spMkLst>
            <pc:docMk/>
            <pc:sldMk cId="78080363" sldId="305"/>
            <ac:spMk id="78" creationId="{396734EF-A062-837E-7282-5CDBB1A3558E}"/>
          </ac:spMkLst>
        </pc:spChg>
        <pc:spChg chg="add mod">
          <ac:chgData name="Laurent Piquemal" userId="c03a88b3-b9d2-42cb-bdd3-23d6287a2a43" providerId="ADAL" clId="{9FEC1AAE-D8BA-4A9B-819A-E59CD01F22A6}" dt="2026-03-11T12:24:49.387" v="20208" actId="1076"/>
          <ac:spMkLst>
            <pc:docMk/>
            <pc:sldMk cId="78080363" sldId="305"/>
            <ac:spMk id="79" creationId="{94C670D4-3EE1-1699-D38F-5E2B0DB43A40}"/>
          </ac:spMkLst>
        </pc:spChg>
        <pc:spChg chg="add mod">
          <ac:chgData name="Laurent Piquemal" userId="c03a88b3-b9d2-42cb-bdd3-23d6287a2a43" providerId="ADAL" clId="{9FEC1AAE-D8BA-4A9B-819A-E59CD01F22A6}" dt="2026-03-11T12:25:06.995" v="20222" actId="207"/>
          <ac:spMkLst>
            <pc:docMk/>
            <pc:sldMk cId="78080363" sldId="305"/>
            <ac:spMk id="80" creationId="{68B7FE74-A7E2-B2CB-EF72-844CB3B164B9}"/>
          </ac:spMkLst>
        </pc:spChg>
        <pc:cxnChg chg="add mod">
          <ac:chgData name="Laurent Piquemal" userId="c03a88b3-b9d2-42cb-bdd3-23d6287a2a43" providerId="ADAL" clId="{9FEC1AAE-D8BA-4A9B-819A-E59CD01F22A6}" dt="2026-03-11T12:08:57.320" v="19972" actId="208"/>
          <ac:cxnSpMkLst>
            <pc:docMk/>
            <pc:sldMk cId="78080363" sldId="305"/>
            <ac:cxnSpMk id="24" creationId="{EC2DA509-EDFF-2F12-77D4-314E0AA38D2F}"/>
          </ac:cxnSpMkLst>
        </pc:cxnChg>
        <pc:cxnChg chg="add mod">
          <ac:chgData name="Laurent Piquemal" userId="c03a88b3-b9d2-42cb-bdd3-23d6287a2a43" providerId="ADAL" clId="{9FEC1AAE-D8BA-4A9B-819A-E59CD01F22A6}" dt="2026-03-11T12:09:10.755" v="19975" actId="14100"/>
          <ac:cxnSpMkLst>
            <pc:docMk/>
            <pc:sldMk cId="78080363" sldId="305"/>
            <ac:cxnSpMk id="25" creationId="{91F41EE2-451D-EB13-7205-E751276D0635}"/>
          </ac:cxnSpMkLst>
        </pc:cxnChg>
        <pc:cxnChg chg="add mod">
          <ac:chgData name="Laurent Piquemal" userId="c03a88b3-b9d2-42cb-bdd3-23d6287a2a43" providerId="ADAL" clId="{9FEC1AAE-D8BA-4A9B-819A-E59CD01F22A6}" dt="2026-03-11T12:09:39.222" v="19980" actId="14100"/>
          <ac:cxnSpMkLst>
            <pc:docMk/>
            <pc:sldMk cId="78080363" sldId="305"/>
            <ac:cxnSpMk id="27" creationId="{A84D324B-8799-495D-2B71-30F11E4612F9}"/>
          </ac:cxnSpMkLst>
        </pc:cxnChg>
        <pc:cxnChg chg="add mod">
          <ac:chgData name="Laurent Piquemal" userId="c03a88b3-b9d2-42cb-bdd3-23d6287a2a43" providerId="ADAL" clId="{9FEC1AAE-D8BA-4A9B-819A-E59CD01F22A6}" dt="2026-03-11T12:10:18.473" v="19988" actId="1076"/>
          <ac:cxnSpMkLst>
            <pc:docMk/>
            <pc:sldMk cId="78080363" sldId="305"/>
            <ac:cxnSpMk id="29" creationId="{F02DD6B6-4C01-793A-46BC-D1998AF06B59}"/>
          </ac:cxnSpMkLst>
        </pc:cxnChg>
        <pc:cxnChg chg="add mod">
          <ac:chgData name="Laurent Piquemal" userId="c03a88b3-b9d2-42cb-bdd3-23d6287a2a43" providerId="ADAL" clId="{9FEC1AAE-D8BA-4A9B-819A-E59CD01F22A6}" dt="2026-03-11T12:10:28.039" v="19990" actId="1076"/>
          <ac:cxnSpMkLst>
            <pc:docMk/>
            <pc:sldMk cId="78080363" sldId="305"/>
            <ac:cxnSpMk id="30" creationId="{02D6D191-D3DE-AD31-DF1C-AA8217D34C35}"/>
          </ac:cxnSpMkLst>
        </pc:cxnChg>
        <pc:cxnChg chg="add mod">
          <ac:chgData name="Laurent Piquemal" userId="c03a88b3-b9d2-42cb-bdd3-23d6287a2a43" providerId="ADAL" clId="{9FEC1AAE-D8BA-4A9B-819A-E59CD01F22A6}" dt="2026-03-11T12:10:36.332" v="19992" actId="1076"/>
          <ac:cxnSpMkLst>
            <pc:docMk/>
            <pc:sldMk cId="78080363" sldId="305"/>
            <ac:cxnSpMk id="31" creationId="{BBC41057-FF2D-62EC-B7D2-0852484C1CD2}"/>
          </ac:cxnSpMkLst>
        </pc:cxnChg>
        <pc:cxnChg chg="add mod">
          <ac:chgData name="Laurent Piquemal" userId="c03a88b3-b9d2-42cb-bdd3-23d6287a2a43" providerId="ADAL" clId="{9FEC1AAE-D8BA-4A9B-819A-E59CD01F22A6}" dt="2026-03-11T12:11:00.203" v="19998" actId="14100"/>
          <ac:cxnSpMkLst>
            <pc:docMk/>
            <pc:sldMk cId="78080363" sldId="305"/>
            <ac:cxnSpMk id="32" creationId="{49DBAC98-8BBF-6148-5A63-8C92ACBEF7B5}"/>
          </ac:cxnSpMkLst>
        </pc:cxnChg>
        <pc:cxnChg chg="add mod">
          <ac:chgData name="Laurent Piquemal" userId="c03a88b3-b9d2-42cb-bdd3-23d6287a2a43" providerId="ADAL" clId="{9FEC1AAE-D8BA-4A9B-819A-E59CD01F22A6}" dt="2026-03-11T12:18:01.288" v="20120" actId="14100"/>
          <ac:cxnSpMkLst>
            <pc:docMk/>
            <pc:sldMk cId="78080363" sldId="305"/>
            <ac:cxnSpMk id="34" creationId="{86C20865-42E3-4363-984B-048E5EDFD684}"/>
          </ac:cxnSpMkLst>
        </pc:cxnChg>
        <pc:cxnChg chg="add mod">
          <ac:chgData name="Laurent Piquemal" userId="c03a88b3-b9d2-42cb-bdd3-23d6287a2a43" providerId="ADAL" clId="{9FEC1AAE-D8BA-4A9B-819A-E59CD01F22A6}" dt="2026-03-11T12:13:44.123" v="20041" actId="1076"/>
          <ac:cxnSpMkLst>
            <pc:docMk/>
            <pc:sldMk cId="78080363" sldId="305"/>
            <ac:cxnSpMk id="38" creationId="{BE2E853F-70EB-C279-E7FB-5AB3E2ED349A}"/>
          </ac:cxnSpMkLst>
        </pc:cxnChg>
        <pc:cxnChg chg="add mod">
          <ac:chgData name="Laurent Piquemal" userId="c03a88b3-b9d2-42cb-bdd3-23d6287a2a43" providerId="ADAL" clId="{9FEC1AAE-D8BA-4A9B-819A-E59CD01F22A6}" dt="2026-03-11T12:18:50.992" v="20126" actId="1076"/>
          <ac:cxnSpMkLst>
            <pc:docMk/>
            <pc:sldMk cId="78080363" sldId="305"/>
            <ac:cxnSpMk id="41" creationId="{B20CB777-69D8-8353-3466-99B447925027}"/>
          </ac:cxnSpMkLst>
        </pc:cxnChg>
        <pc:cxnChg chg="add mod">
          <ac:chgData name="Laurent Piquemal" userId="c03a88b3-b9d2-42cb-bdd3-23d6287a2a43" providerId="ADAL" clId="{9FEC1AAE-D8BA-4A9B-819A-E59CD01F22A6}" dt="2026-03-11T12:18:21.416" v="20122" actId="14100"/>
          <ac:cxnSpMkLst>
            <pc:docMk/>
            <pc:sldMk cId="78080363" sldId="305"/>
            <ac:cxnSpMk id="43" creationId="{B481D03F-6A61-5A58-7CF2-FF04004972B1}"/>
          </ac:cxnSpMkLst>
        </pc:cxnChg>
        <pc:cxnChg chg="add mod">
          <ac:chgData name="Laurent Piquemal" userId="c03a88b3-b9d2-42cb-bdd3-23d6287a2a43" providerId="ADAL" clId="{9FEC1AAE-D8BA-4A9B-819A-E59CD01F22A6}" dt="2026-03-11T12:15:48.511" v="20059" actId="208"/>
          <ac:cxnSpMkLst>
            <pc:docMk/>
            <pc:sldMk cId="78080363" sldId="305"/>
            <ac:cxnSpMk id="48" creationId="{854C7B1E-49D6-09CF-6C81-9E0DF0FE86B0}"/>
          </ac:cxnSpMkLst>
        </pc:cxnChg>
        <pc:cxnChg chg="add mod">
          <ac:chgData name="Laurent Piquemal" userId="c03a88b3-b9d2-42cb-bdd3-23d6287a2a43" providerId="ADAL" clId="{9FEC1AAE-D8BA-4A9B-819A-E59CD01F22A6}" dt="2026-03-11T12:15:45.569" v="20058" actId="208"/>
          <ac:cxnSpMkLst>
            <pc:docMk/>
            <pc:sldMk cId="78080363" sldId="305"/>
            <ac:cxnSpMk id="50" creationId="{14C2DA84-3802-547D-38E3-CA9B87D8B419}"/>
          </ac:cxnSpMkLst>
        </pc:cxnChg>
        <pc:cxnChg chg="add mod">
          <ac:chgData name="Laurent Piquemal" userId="c03a88b3-b9d2-42cb-bdd3-23d6287a2a43" providerId="ADAL" clId="{9FEC1AAE-D8BA-4A9B-819A-E59CD01F22A6}" dt="2026-03-11T12:15:55.287" v="20061" actId="208"/>
          <ac:cxnSpMkLst>
            <pc:docMk/>
            <pc:sldMk cId="78080363" sldId="305"/>
            <ac:cxnSpMk id="52" creationId="{5BA76AF8-5E38-9D80-7177-A999258D8E73}"/>
          </ac:cxnSpMkLst>
        </pc:cxnChg>
        <pc:cxnChg chg="add mod">
          <ac:chgData name="Laurent Piquemal" userId="c03a88b3-b9d2-42cb-bdd3-23d6287a2a43" providerId="ADAL" clId="{9FEC1AAE-D8BA-4A9B-819A-E59CD01F22A6}" dt="2026-03-11T12:19:31.076" v="20142" actId="14100"/>
          <ac:cxnSpMkLst>
            <pc:docMk/>
            <pc:sldMk cId="78080363" sldId="305"/>
            <ac:cxnSpMk id="61" creationId="{EFE96583-0522-6254-BC41-97750D810458}"/>
          </ac:cxnSpMkLst>
        </pc:cxnChg>
        <pc:cxnChg chg="add mod">
          <ac:chgData name="Laurent Piquemal" userId="c03a88b3-b9d2-42cb-bdd3-23d6287a2a43" providerId="ADAL" clId="{9FEC1AAE-D8BA-4A9B-819A-E59CD01F22A6}" dt="2026-03-11T12:19:25.660" v="20141" actId="14100"/>
          <ac:cxnSpMkLst>
            <pc:docMk/>
            <pc:sldMk cId="78080363" sldId="305"/>
            <ac:cxnSpMk id="62" creationId="{6F9A6578-B7D6-1E21-E889-B95FCF654209}"/>
          </ac:cxnSpMkLst>
        </pc:cxnChg>
        <pc:cxnChg chg="add mod">
          <ac:chgData name="Laurent Piquemal" userId="c03a88b3-b9d2-42cb-bdd3-23d6287a2a43" providerId="ADAL" clId="{9FEC1AAE-D8BA-4A9B-819A-E59CD01F22A6}" dt="2026-03-11T12:20:26.272" v="20149" actId="14100"/>
          <ac:cxnSpMkLst>
            <pc:docMk/>
            <pc:sldMk cId="78080363" sldId="305"/>
            <ac:cxnSpMk id="66" creationId="{1295D7FF-0F1B-C437-DE39-0B1FD1941335}"/>
          </ac:cxnSpMkLst>
        </pc:cxnChg>
        <pc:cxnChg chg="add mod">
          <ac:chgData name="Laurent Piquemal" userId="c03a88b3-b9d2-42cb-bdd3-23d6287a2a43" providerId="ADAL" clId="{9FEC1AAE-D8BA-4A9B-819A-E59CD01F22A6}" dt="2026-03-11T12:22:21.573" v="20160" actId="14100"/>
          <ac:cxnSpMkLst>
            <pc:docMk/>
            <pc:sldMk cId="78080363" sldId="305"/>
            <ac:cxnSpMk id="67" creationId="{86E5D8C5-FCCC-60C7-8E1C-E22633AA48FF}"/>
          </ac:cxnSpMkLst>
        </pc:cxnChg>
        <pc:cxnChg chg="add mod">
          <ac:chgData name="Laurent Piquemal" userId="c03a88b3-b9d2-42cb-bdd3-23d6287a2a43" providerId="ADAL" clId="{9FEC1AAE-D8BA-4A9B-819A-E59CD01F22A6}" dt="2026-03-11T12:22:16.589" v="20159" actId="14100"/>
          <ac:cxnSpMkLst>
            <pc:docMk/>
            <pc:sldMk cId="78080363" sldId="305"/>
            <ac:cxnSpMk id="72" creationId="{1CE50B27-F981-F041-3D0A-55849607F8EF}"/>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73E51F-D7F4-4314-9DA1-18F0329138F2}" type="datetimeFigureOut">
              <a:rPr lang="fr-FR" smtClean="0"/>
              <a:t>02/04/2026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712B84-B251-42B7-9EAD-23E079016A6C}" type="slidenum">
              <a:rPr lang="fr-FR" smtClean="0"/>
              <a:t>‹N°›</a:t>
            </a:fld>
            <a:endParaRPr lang="fr-FR"/>
          </a:p>
        </p:txBody>
      </p:sp>
    </p:spTree>
    <p:extLst>
      <p:ext uri="{BB962C8B-B14F-4D97-AF65-F5344CB8AC3E}">
        <p14:creationId xmlns:p14="http://schemas.microsoft.com/office/powerpoint/2010/main" val="2695448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0712B84-B251-42B7-9EAD-23E079016A6C}" type="slidenum">
              <a:rPr lang="fr-FR" smtClean="0"/>
              <a:t>1</a:t>
            </a:fld>
            <a:endParaRPr lang="fr-FR"/>
          </a:p>
        </p:txBody>
      </p:sp>
    </p:spTree>
    <p:extLst>
      <p:ext uri="{BB962C8B-B14F-4D97-AF65-F5344CB8AC3E}">
        <p14:creationId xmlns:p14="http://schemas.microsoft.com/office/powerpoint/2010/main" val="401403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Ce qui change pour l’utilisateur : </a:t>
            </a:r>
          </a:p>
          <a:p>
            <a:endParaRPr lang="fr-FR"/>
          </a:p>
          <a:p>
            <a:r>
              <a:rPr lang="fr-FR"/>
              <a:t>La Foire aux Questions et son moteur de recherche</a:t>
            </a:r>
          </a:p>
          <a:p>
            <a:endParaRPr lang="fr-FR"/>
          </a:p>
          <a:p>
            <a:r>
              <a:rPr lang="fr-FR"/>
              <a:t>Le catalogue des services : 7 entrées, au lieu des 19 guichets proposés jusqu’à présent</a:t>
            </a:r>
          </a:p>
        </p:txBody>
      </p:sp>
      <p:sp>
        <p:nvSpPr>
          <p:cNvPr id="4" name="Espace réservé du numéro de diapositive 3"/>
          <p:cNvSpPr>
            <a:spLocks noGrp="1"/>
          </p:cNvSpPr>
          <p:nvPr>
            <p:ph type="sldNum" sz="quarter" idx="5"/>
          </p:nvPr>
        </p:nvSpPr>
        <p:spPr/>
        <p:txBody>
          <a:bodyPr/>
          <a:lstStyle/>
          <a:p>
            <a:fld id="{00712B84-B251-42B7-9EAD-23E079016A6C}" type="slidenum">
              <a:rPr lang="fr-FR" smtClean="0"/>
              <a:t>11</a:t>
            </a:fld>
            <a:endParaRPr lang="fr-FR"/>
          </a:p>
        </p:txBody>
      </p:sp>
    </p:spTree>
    <p:extLst>
      <p:ext uri="{BB962C8B-B14F-4D97-AF65-F5344CB8AC3E}">
        <p14:creationId xmlns:p14="http://schemas.microsoft.com/office/powerpoint/2010/main" val="596313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FAQ est proposée, dans un premier temps en tous cas, pour le grand public, avant tout : </a:t>
            </a:r>
            <a:br>
              <a:rPr lang="fr-FR" dirty="0"/>
            </a:br>
            <a:r>
              <a:rPr lang="fr-FR" dirty="0"/>
              <a:t>- car c’est un public qui fera certainement une visite unique sur le guichet, la création d’un compte sera fastidieuse</a:t>
            </a:r>
            <a:br>
              <a:rPr lang="fr-FR" dirty="0"/>
            </a:br>
            <a:r>
              <a:rPr lang="fr-FR" dirty="0"/>
              <a:t>- car il a besoin de réponses simples et assez standards, contrairement aux utilisateurs professionnels</a:t>
            </a:r>
          </a:p>
          <a:p>
            <a:endParaRPr lang="fr-FR" dirty="0"/>
          </a:p>
          <a:p>
            <a:r>
              <a:rPr lang="fr-FR" dirty="0"/>
              <a:t>A noter : le guichet ouvre avec une vingtaine de Q&amp;R sur le projet ORION, le projet qui aboutira à la mise en œuvre, en 2028, d’un nouveau système de production et de gestion de métadonnées national et un nouvel outil de </a:t>
            </a:r>
            <a:r>
              <a:rPr lang="fr-FR" dirty="0" err="1"/>
              <a:t>revcherche</a:t>
            </a:r>
            <a:r>
              <a:rPr lang="fr-FR" dirty="0"/>
              <a:t> pour les collections de vos établissements.</a:t>
            </a:r>
          </a:p>
        </p:txBody>
      </p:sp>
      <p:sp>
        <p:nvSpPr>
          <p:cNvPr id="4" name="Espace réservé du numéro de diapositive 3"/>
          <p:cNvSpPr>
            <a:spLocks noGrp="1"/>
          </p:cNvSpPr>
          <p:nvPr>
            <p:ph type="sldNum" sz="quarter" idx="5"/>
          </p:nvPr>
        </p:nvSpPr>
        <p:spPr/>
        <p:txBody>
          <a:bodyPr/>
          <a:lstStyle/>
          <a:p>
            <a:fld id="{00712B84-B251-42B7-9EAD-23E079016A6C}" type="slidenum">
              <a:rPr lang="fr-FR" smtClean="0"/>
              <a:t>12</a:t>
            </a:fld>
            <a:endParaRPr lang="fr-FR"/>
          </a:p>
        </p:txBody>
      </p:sp>
    </p:spTree>
    <p:extLst>
      <p:ext uri="{BB962C8B-B14F-4D97-AF65-F5344CB8AC3E}">
        <p14:creationId xmlns:p14="http://schemas.microsoft.com/office/powerpoint/2010/main" val="4052463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0712B84-B251-42B7-9EAD-23E079016A6C}" type="slidenum">
              <a:rPr lang="fr-FR" smtClean="0"/>
              <a:t>13</a:t>
            </a:fld>
            <a:endParaRPr lang="fr-FR"/>
          </a:p>
        </p:txBody>
      </p:sp>
    </p:spTree>
    <p:extLst>
      <p:ext uri="{BB962C8B-B14F-4D97-AF65-F5344CB8AC3E}">
        <p14:creationId xmlns:p14="http://schemas.microsoft.com/office/powerpoint/2010/main" val="3862896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9E49A-F2E8-ADA9-394A-285C7D6B5B4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195ABB7-9C59-04F8-1141-5FF858ED530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4FAC1A1-0AE3-A562-D2D5-6615C8A524DB}"/>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4329BFE-BA20-C003-844E-31B5B5BCBF62}"/>
              </a:ext>
            </a:extLst>
          </p:cNvPr>
          <p:cNvSpPr>
            <a:spLocks noGrp="1"/>
          </p:cNvSpPr>
          <p:nvPr>
            <p:ph type="sldNum" sz="quarter" idx="5"/>
          </p:nvPr>
        </p:nvSpPr>
        <p:spPr/>
        <p:txBody>
          <a:bodyPr/>
          <a:lstStyle/>
          <a:p>
            <a:fld id="{00712B84-B251-42B7-9EAD-23E079016A6C}" type="slidenum">
              <a:rPr lang="fr-FR" smtClean="0"/>
              <a:t>14</a:t>
            </a:fld>
            <a:endParaRPr lang="fr-FR"/>
          </a:p>
        </p:txBody>
      </p:sp>
    </p:spTree>
    <p:extLst>
      <p:ext uri="{BB962C8B-B14F-4D97-AF65-F5344CB8AC3E}">
        <p14:creationId xmlns:p14="http://schemas.microsoft.com/office/powerpoint/2010/main" val="3619617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A6F45-AEAF-E298-15DE-31F3F94E241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1EDFA08-D24A-30C7-5F55-3ABDCDCDDEA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77CCBF7-AEA2-3FF1-8968-D2F8EC748E6A}"/>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4A02D63-18CB-F407-1BDB-23B47A0F944D}"/>
              </a:ext>
            </a:extLst>
          </p:cNvPr>
          <p:cNvSpPr>
            <a:spLocks noGrp="1"/>
          </p:cNvSpPr>
          <p:nvPr>
            <p:ph type="sldNum" sz="quarter" idx="5"/>
          </p:nvPr>
        </p:nvSpPr>
        <p:spPr/>
        <p:txBody>
          <a:bodyPr/>
          <a:lstStyle/>
          <a:p>
            <a:fld id="{00712B84-B251-42B7-9EAD-23E079016A6C}" type="slidenum">
              <a:rPr lang="fr-FR" smtClean="0"/>
              <a:t>15</a:t>
            </a:fld>
            <a:endParaRPr lang="fr-FR"/>
          </a:p>
        </p:txBody>
      </p:sp>
    </p:spTree>
    <p:extLst>
      <p:ext uri="{BB962C8B-B14F-4D97-AF65-F5344CB8AC3E}">
        <p14:creationId xmlns:p14="http://schemas.microsoft.com/office/powerpoint/2010/main" val="2962085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027F8-2671-6CF8-454A-671339FE5D3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9F4BB4E-2225-3B7C-2E7E-D1008CE718B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D736CCD-4862-605C-3F9F-CA40824635A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C354F56-B5A1-1681-8FD4-EF0ECF70F8C9}"/>
              </a:ext>
            </a:extLst>
          </p:cNvPr>
          <p:cNvSpPr>
            <a:spLocks noGrp="1"/>
          </p:cNvSpPr>
          <p:nvPr>
            <p:ph type="sldNum" sz="quarter" idx="5"/>
          </p:nvPr>
        </p:nvSpPr>
        <p:spPr/>
        <p:txBody>
          <a:bodyPr/>
          <a:lstStyle/>
          <a:p>
            <a:fld id="{00712B84-B251-42B7-9EAD-23E079016A6C}" type="slidenum">
              <a:rPr lang="fr-FR" smtClean="0"/>
              <a:t>16</a:t>
            </a:fld>
            <a:endParaRPr lang="fr-FR"/>
          </a:p>
        </p:txBody>
      </p:sp>
    </p:spTree>
    <p:extLst>
      <p:ext uri="{BB962C8B-B14F-4D97-AF65-F5344CB8AC3E}">
        <p14:creationId xmlns:p14="http://schemas.microsoft.com/office/powerpoint/2010/main" val="4133417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56620-0BEB-0FFB-D7EB-24435E452CD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B3BF78A-8249-FFC3-62AA-A48318AFEAB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E785669-49A2-FC48-818F-968DD4C3B2D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18DED62-58AC-0E59-8795-A76A1CDF7F7E}"/>
              </a:ext>
            </a:extLst>
          </p:cNvPr>
          <p:cNvSpPr>
            <a:spLocks noGrp="1"/>
          </p:cNvSpPr>
          <p:nvPr>
            <p:ph type="sldNum" sz="quarter" idx="5"/>
          </p:nvPr>
        </p:nvSpPr>
        <p:spPr/>
        <p:txBody>
          <a:bodyPr/>
          <a:lstStyle/>
          <a:p>
            <a:fld id="{00712B84-B251-42B7-9EAD-23E079016A6C}" type="slidenum">
              <a:rPr lang="fr-FR" smtClean="0"/>
              <a:t>17</a:t>
            </a:fld>
            <a:endParaRPr lang="fr-FR"/>
          </a:p>
        </p:txBody>
      </p:sp>
    </p:spTree>
    <p:extLst>
      <p:ext uri="{BB962C8B-B14F-4D97-AF65-F5344CB8AC3E}">
        <p14:creationId xmlns:p14="http://schemas.microsoft.com/office/powerpoint/2010/main" val="564481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1A06D-2F8F-CFBE-1E49-7D24C749E4A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2772240-9845-C0F3-9472-02330C05497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ACFBB69-6044-077D-9F4F-A092146A490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8A140C9-A168-EC06-E67F-344663D0CA3B}"/>
              </a:ext>
            </a:extLst>
          </p:cNvPr>
          <p:cNvSpPr>
            <a:spLocks noGrp="1"/>
          </p:cNvSpPr>
          <p:nvPr>
            <p:ph type="sldNum" sz="quarter" idx="5"/>
          </p:nvPr>
        </p:nvSpPr>
        <p:spPr/>
        <p:txBody>
          <a:bodyPr/>
          <a:lstStyle/>
          <a:p>
            <a:fld id="{00712B84-B251-42B7-9EAD-23E079016A6C}" type="slidenum">
              <a:rPr lang="fr-FR" smtClean="0"/>
              <a:t>18</a:t>
            </a:fld>
            <a:endParaRPr lang="fr-FR"/>
          </a:p>
        </p:txBody>
      </p:sp>
    </p:spTree>
    <p:extLst>
      <p:ext uri="{BB962C8B-B14F-4D97-AF65-F5344CB8AC3E}">
        <p14:creationId xmlns:p14="http://schemas.microsoft.com/office/powerpoint/2010/main" val="98327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129FE-47A1-B03E-7A3D-3675F535E8C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4D73CFF-896E-F34A-C7BB-5BB487108A5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0A4857A-490E-510B-698F-1656DF3B45B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E110147-20D9-AE31-A587-2245709FC6CE}"/>
              </a:ext>
            </a:extLst>
          </p:cNvPr>
          <p:cNvSpPr>
            <a:spLocks noGrp="1"/>
          </p:cNvSpPr>
          <p:nvPr>
            <p:ph type="sldNum" sz="quarter" idx="5"/>
          </p:nvPr>
        </p:nvSpPr>
        <p:spPr/>
        <p:txBody>
          <a:bodyPr/>
          <a:lstStyle/>
          <a:p>
            <a:fld id="{00712B84-B251-42B7-9EAD-23E079016A6C}" type="slidenum">
              <a:rPr lang="fr-FR" smtClean="0"/>
              <a:t>19</a:t>
            </a:fld>
            <a:endParaRPr lang="fr-FR"/>
          </a:p>
        </p:txBody>
      </p:sp>
    </p:spTree>
    <p:extLst>
      <p:ext uri="{BB962C8B-B14F-4D97-AF65-F5344CB8AC3E}">
        <p14:creationId xmlns:p14="http://schemas.microsoft.com/office/powerpoint/2010/main" val="1694972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72B3A-5AFE-5648-60AB-ED42C0383DF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2772EFB-F840-3AA2-1BA5-487C619C6A7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3F7B30A-DC3A-DB16-4649-CD0FBDA3DF6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EFD386DC-1989-C31E-6E11-5CC88D929AD9}"/>
              </a:ext>
            </a:extLst>
          </p:cNvPr>
          <p:cNvSpPr>
            <a:spLocks noGrp="1"/>
          </p:cNvSpPr>
          <p:nvPr>
            <p:ph type="sldNum" sz="quarter" idx="5"/>
          </p:nvPr>
        </p:nvSpPr>
        <p:spPr/>
        <p:txBody>
          <a:bodyPr/>
          <a:lstStyle/>
          <a:p>
            <a:fld id="{00712B84-B251-42B7-9EAD-23E079016A6C}" type="slidenum">
              <a:rPr lang="fr-FR" smtClean="0"/>
              <a:t>20</a:t>
            </a:fld>
            <a:endParaRPr lang="fr-FR"/>
          </a:p>
        </p:txBody>
      </p:sp>
    </p:spTree>
    <p:extLst>
      <p:ext uri="{BB962C8B-B14F-4D97-AF65-F5344CB8AC3E}">
        <p14:creationId xmlns:p14="http://schemas.microsoft.com/office/powerpoint/2010/main" val="459961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z="1200" b="0" baseline="0"/>
              <a:t>Ce </a:t>
            </a:r>
            <a:r>
              <a:rPr lang="fr-FR" sz="1200" b="0" baseline="0" err="1"/>
              <a:t>J,e</a:t>
            </a:r>
            <a:r>
              <a:rPr lang="fr-FR" sz="1200" b="0" baseline="0"/>
              <a:t>-cours va vous présenter la nouvelle interface du guichet d’assistance dédié aux utilisateurs professionnels et publics des applications.</a:t>
            </a:r>
            <a:br>
              <a:rPr lang="fr-FR" sz="1200" b="0" baseline="0"/>
            </a:br>
            <a:r>
              <a:rPr lang="fr-FR" sz="1200" b="0" baseline="0"/>
              <a:t>L’interface abandonne ses tons orangés pour adopter les codes couleurs maritimes, en accord avec l’image du phare, image qui a été conservée tant elle représente le rôle de guide que nous souhaitons endosser. </a:t>
            </a:r>
            <a:br>
              <a:rPr lang="fr-FR" sz="1200" b="0" baseline="0"/>
            </a:br>
            <a:r>
              <a:rPr lang="fr-FR" sz="1200" b="0" baseline="0"/>
              <a:t>Le nom de l’Agence est encore présent pour quelques temps, bien qu’on l’écrive ici en minuscules et non plus en majuscules (mais n’y voyez aucun sens caché). Et la couleur orange reste présente avec un </a:t>
            </a:r>
            <a:r>
              <a:rPr lang="fr-FR" sz="1200" b="0" baseline="0" err="1"/>
              <a:t>liseret</a:t>
            </a:r>
            <a:r>
              <a:rPr lang="fr-FR" sz="1200" b="0" baseline="0"/>
              <a:t> discret, qui rappelle la revue Arabesques ou certains éléments du site web.</a:t>
            </a:r>
            <a:br>
              <a:rPr lang="fr-FR" sz="1200" b="0" baseline="0"/>
            </a:br>
            <a:endParaRPr lang="fr-FR" sz="1200" b="0" baseline="0"/>
          </a:p>
          <a:p>
            <a:r>
              <a:rPr lang="fr-FR" sz="1200" b="0" baseline="0"/>
              <a:t>Bien que le graphisme ait son importance, ce n’est évidement pas le seul changement que vous allez constater. </a:t>
            </a:r>
            <a:br>
              <a:rPr lang="fr-FR" sz="1200" b="0" baseline="0"/>
            </a:br>
            <a:r>
              <a:rPr lang="fr-FR" sz="1200" b="0" baseline="0"/>
              <a:t>La nouvelle interface du guichet propose de nouvelles fonctionnalités et, surtout reflète une nouvelle façon de concevoir et de présenter l’offre de service de l’Agence.</a:t>
            </a:r>
            <a:br>
              <a:rPr lang="fr-FR" sz="1200" b="0" baseline="0"/>
            </a:br>
            <a:r>
              <a:rPr lang="fr-FR" sz="1200" b="0" baseline="0"/>
              <a:t>Et cela méritait bien un </a:t>
            </a:r>
            <a:r>
              <a:rPr lang="fr-FR" sz="1200" b="0" baseline="0" err="1"/>
              <a:t>J.e</a:t>
            </a:r>
            <a:r>
              <a:rPr lang="fr-FR" sz="1200" b="0" baseline="0"/>
              <a:t>-cours</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254C-B2CA-47D4-BFD4-19CC24CAB27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2" name="Espace réservé de la date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25/09/2014</a:t>
            </a:r>
          </a:p>
        </p:txBody>
      </p:sp>
    </p:spTree>
    <p:extLst>
      <p:ext uri="{BB962C8B-B14F-4D97-AF65-F5344CB8AC3E}">
        <p14:creationId xmlns:p14="http://schemas.microsoft.com/office/powerpoint/2010/main" val="1365977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56A09-C331-7EB5-9EEA-750CCBDFED9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3A0984B-C042-51B8-FFD0-1D72E5EFFC1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35CE90F-8E6E-36C2-3657-D23CA731FE5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5F2FED6-127B-0DB1-FC23-8B536C1DB86E}"/>
              </a:ext>
            </a:extLst>
          </p:cNvPr>
          <p:cNvSpPr>
            <a:spLocks noGrp="1"/>
          </p:cNvSpPr>
          <p:nvPr>
            <p:ph type="sldNum" sz="quarter" idx="5"/>
          </p:nvPr>
        </p:nvSpPr>
        <p:spPr/>
        <p:txBody>
          <a:bodyPr/>
          <a:lstStyle/>
          <a:p>
            <a:fld id="{00712B84-B251-42B7-9EAD-23E079016A6C}" type="slidenum">
              <a:rPr lang="fr-FR" smtClean="0"/>
              <a:t>21</a:t>
            </a:fld>
            <a:endParaRPr lang="fr-FR"/>
          </a:p>
        </p:txBody>
      </p:sp>
    </p:spTree>
    <p:extLst>
      <p:ext uri="{BB962C8B-B14F-4D97-AF65-F5344CB8AC3E}">
        <p14:creationId xmlns:p14="http://schemas.microsoft.com/office/powerpoint/2010/main" val="3993004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Fonctionnalité demandée par les représentants des usagers lors des « focus-groups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t>Cet historique propose par défaut les tickets en statut « Ouvert ».</a:t>
            </a:r>
            <a:br>
              <a:rPr lang="fr-FR"/>
            </a:br>
            <a:r>
              <a:rPr lang="fr-FR"/>
              <a:t>Mais un clic sur le bouton « État » permet de sélectionner d’autres statuts.</a:t>
            </a:r>
          </a:p>
          <a:p>
            <a:endParaRPr lang="fr-FR"/>
          </a:p>
        </p:txBody>
      </p:sp>
      <p:sp>
        <p:nvSpPr>
          <p:cNvPr id="4" name="Espace réservé du numéro de diapositive 3"/>
          <p:cNvSpPr>
            <a:spLocks noGrp="1"/>
          </p:cNvSpPr>
          <p:nvPr>
            <p:ph type="sldNum" sz="quarter" idx="5"/>
          </p:nvPr>
        </p:nvSpPr>
        <p:spPr/>
        <p:txBody>
          <a:bodyPr/>
          <a:lstStyle/>
          <a:p>
            <a:fld id="{00712B84-B251-42B7-9EAD-23E079016A6C}" type="slidenum">
              <a:rPr lang="fr-FR" smtClean="0"/>
              <a:t>26</a:t>
            </a:fld>
            <a:endParaRPr lang="fr-FR"/>
          </a:p>
        </p:txBody>
      </p:sp>
    </p:spTree>
    <p:extLst>
      <p:ext uri="{BB962C8B-B14F-4D97-AF65-F5344CB8AC3E}">
        <p14:creationId xmlns:p14="http://schemas.microsoft.com/office/powerpoint/2010/main" val="2955858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Fonctionnalité demandée par les représentants des usagers lors des « focus-groups »</a:t>
            </a:r>
            <a:br>
              <a:rPr lang="fr-FR"/>
            </a:br>
            <a:br>
              <a:rPr lang="fr-FR"/>
            </a:br>
            <a:r>
              <a:rPr lang="fr-FR"/>
              <a:t>On peut être tenté de partager le ticket avec une adresse collective (comme « service-catalogage@bibliotheque.fr » ou « theses@universite.fr »).</a:t>
            </a:r>
            <a:br>
              <a:rPr lang="fr-FR"/>
            </a:br>
            <a:r>
              <a:rPr lang="fr-FR"/>
              <a:t>C’est possible et dans ce cas, toutes les adresses individuelles associées à cette adresse collective recevront la notification.</a:t>
            </a:r>
            <a:br>
              <a:rPr lang="fr-FR"/>
            </a:br>
            <a:r>
              <a:rPr lang="fr-FR"/>
              <a:t>MAIS pour se connecter et visualiser le ticket, chacun des agents destinataire devra se connecter avec ce compte collectif et se partager le mot de passe, ce qui n’est pas conforme aux bonnes pratiques.</a:t>
            </a:r>
            <a:br>
              <a:rPr lang="fr-FR"/>
            </a:br>
            <a:r>
              <a:rPr lang="fr-FR"/>
              <a:t>Il est plutôt recommandé de multiplier les adresses individuelles, plutôt que de saisir une adresse collective.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p>
          <a:p>
            <a:endParaRPr lang="fr-FR"/>
          </a:p>
        </p:txBody>
      </p:sp>
      <p:sp>
        <p:nvSpPr>
          <p:cNvPr id="4" name="Espace réservé du numéro de diapositive 3"/>
          <p:cNvSpPr>
            <a:spLocks noGrp="1"/>
          </p:cNvSpPr>
          <p:nvPr>
            <p:ph type="sldNum" sz="quarter" idx="5"/>
          </p:nvPr>
        </p:nvSpPr>
        <p:spPr/>
        <p:txBody>
          <a:bodyPr/>
          <a:lstStyle/>
          <a:p>
            <a:fld id="{00712B84-B251-42B7-9EAD-23E079016A6C}" type="slidenum">
              <a:rPr lang="fr-FR" smtClean="0"/>
              <a:t>27</a:t>
            </a:fld>
            <a:endParaRPr lang="fr-FR"/>
          </a:p>
        </p:txBody>
      </p:sp>
    </p:spTree>
    <p:extLst>
      <p:ext uri="{BB962C8B-B14F-4D97-AF65-F5344CB8AC3E}">
        <p14:creationId xmlns:p14="http://schemas.microsoft.com/office/powerpoint/2010/main" val="4218166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b="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E1EE5-6A75-46C7-B7A1-1981E51235D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2" name="Espace réservé de la date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25/09/2014</a:t>
            </a:r>
          </a:p>
        </p:txBody>
      </p:sp>
    </p:spTree>
    <p:extLst>
      <p:ext uri="{BB962C8B-B14F-4D97-AF65-F5344CB8AC3E}">
        <p14:creationId xmlns:p14="http://schemas.microsoft.com/office/powerpoint/2010/main" val="1415321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Fonctionnalité demandée par les représentants des usagers lors des « focus-groups »</a:t>
            </a:r>
          </a:p>
          <a:p>
            <a:endParaRPr lang="fr-FR"/>
          </a:p>
        </p:txBody>
      </p:sp>
      <p:sp>
        <p:nvSpPr>
          <p:cNvPr id="4" name="Espace réservé du numéro de diapositive 3"/>
          <p:cNvSpPr>
            <a:spLocks noGrp="1"/>
          </p:cNvSpPr>
          <p:nvPr>
            <p:ph type="sldNum" sz="quarter" idx="5"/>
          </p:nvPr>
        </p:nvSpPr>
        <p:spPr/>
        <p:txBody>
          <a:bodyPr/>
          <a:lstStyle/>
          <a:p>
            <a:fld id="{00712B84-B251-42B7-9EAD-23E079016A6C}" type="slidenum">
              <a:rPr lang="fr-FR" smtClean="0"/>
              <a:t>32</a:t>
            </a:fld>
            <a:endParaRPr lang="fr-FR"/>
          </a:p>
        </p:txBody>
      </p:sp>
    </p:spTree>
    <p:extLst>
      <p:ext uri="{BB962C8B-B14F-4D97-AF65-F5344CB8AC3E}">
        <p14:creationId xmlns:p14="http://schemas.microsoft.com/office/powerpoint/2010/main" val="1840061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37DDD-F874-09B0-E39C-A495074F3B6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8A90E87-B27D-CE72-2DC4-6C32A0135D0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E15ABF5-5385-2215-1239-8986F38183A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Fonctionnalité demandée par les représentants des usagers lors des « focus-groups »</a:t>
            </a:r>
          </a:p>
          <a:p>
            <a:endParaRPr lang="fr-FR"/>
          </a:p>
        </p:txBody>
      </p:sp>
      <p:sp>
        <p:nvSpPr>
          <p:cNvPr id="4" name="Espace réservé du numéro de diapositive 3">
            <a:extLst>
              <a:ext uri="{FF2B5EF4-FFF2-40B4-BE49-F238E27FC236}">
                <a16:creationId xmlns:a16="http://schemas.microsoft.com/office/drawing/2014/main" id="{5A918241-7526-B86C-C57E-5A46B3316467}"/>
              </a:ext>
            </a:extLst>
          </p:cNvPr>
          <p:cNvSpPr>
            <a:spLocks noGrp="1"/>
          </p:cNvSpPr>
          <p:nvPr>
            <p:ph type="sldNum" sz="quarter" idx="5"/>
          </p:nvPr>
        </p:nvSpPr>
        <p:spPr/>
        <p:txBody>
          <a:bodyPr/>
          <a:lstStyle/>
          <a:p>
            <a:fld id="{00712B84-B251-42B7-9EAD-23E079016A6C}" type="slidenum">
              <a:rPr lang="fr-FR" smtClean="0"/>
              <a:t>33</a:t>
            </a:fld>
            <a:endParaRPr lang="fr-FR"/>
          </a:p>
        </p:txBody>
      </p:sp>
    </p:spTree>
    <p:extLst>
      <p:ext uri="{BB962C8B-B14F-4D97-AF65-F5344CB8AC3E}">
        <p14:creationId xmlns:p14="http://schemas.microsoft.com/office/powerpoint/2010/main" val="9785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Fonctionnalité demandée par les représentants des usagers lors des « focus-groups »</a:t>
            </a:r>
          </a:p>
          <a:p>
            <a:endParaRPr lang="fr-FR"/>
          </a:p>
        </p:txBody>
      </p:sp>
      <p:sp>
        <p:nvSpPr>
          <p:cNvPr id="4" name="Espace réservé du numéro de diapositive 3"/>
          <p:cNvSpPr>
            <a:spLocks noGrp="1"/>
          </p:cNvSpPr>
          <p:nvPr>
            <p:ph type="sldNum" sz="quarter" idx="5"/>
          </p:nvPr>
        </p:nvSpPr>
        <p:spPr/>
        <p:txBody>
          <a:bodyPr/>
          <a:lstStyle/>
          <a:p>
            <a:fld id="{00712B84-B251-42B7-9EAD-23E079016A6C}" type="slidenum">
              <a:rPr lang="fr-FR" smtClean="0"/>
              <a:t>34</a:t>
            </a:fld>
            <a:endParaRPr lang="fr-FR"/>
          </a:p>
        </p:txBody>
      </p:sp>
    </p:spTree>
    <p:extLst>
      <p:ext uri="{BB962C8B-B14F-4D97-AF65-F5344CB8AC3E}">
        <p14:creationId xmlns:p14="http://schemas.microsoft.com/office/powerpoint/2010/main" val="507586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Fonctionnalité demandée par les représentants des usagers lors des « focus-groups »</a:t>
            </a:r>
          </a:p>
        </p:txBody>
      </p:sp>
      <p:sp>
        <p:nvSpPr>
          <p:cNvPr id="4" name="Espace réservé du numéro de diapositive 3"/>
          <p:cNvSpPr>
            <a:spLocks noGrp="1"/>
          </p:cNvSpPr>
          <p:nvPr>
            <p:ph type="sldNum" sz="quarter" idx="5"/>
          </p:nvPr>
        </p:nvSpPr>
        <p:spPr/>
        <p:txBody>
          <a:bodyPr/>
          <a:lstStyle/>
          <a:p>
            <a:fld id="{00712B84-B251-42B7-9EAD-23E079016A6C}" type="slidenum">
              <a:rPr lang="fr-FR" smtClean="0"/>
              <a:t>35</a:t>
            </a:fld>
            <a:endParaRPr lang="fr-FR"/>
          </a:p>
        </p:txBody>
      </p:sp>
    </p:spTree>
    <p:extLst>
      <p:ext uri="{BB962C8B-B14F-4D97-AF65-F5344CB8AC3E}">
        <p14:creationId xmlns:p14="http://schemas.microsoft.com/office/powerpoint/2010/main" val="1995969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Attention : certains types de notifications (accusé de réception, demande en cours par exemple) peuvent arriver dans les spams, alors que d’autres – pour un même ticket – (demande traitée, par exemple) arrivent dans la boîte de réception.</a:t>
            </a:r>
            <a:br>
              <a:rPr lang="fr-FR"/>
            </a:br>
            <a:endParaRPr lang="fr-FR"/>
          </a:p>
        </p:txBody>
      </p:sp>
      <p:sp>
        <p:nvSpPr>
          <p:cNvPr id="4" name="Espace réservé du numéro de diapositive 3"/>
          <p:cNvSpPr>
            <a:spLocks noGrp="1"/>
          </p:cNvSpPr>
          <p:nvPr>
            <p:ph type="sldNum" sz="quarter" idx="5"/>
          </p:nvPr>
        </p:nvSpPr>
        <p:spPr/>
        <p:txBody>
          <a:bodyPr/>
          <a:lstStyle/>
          <a:p>
            <a:fld id="{00712B84-B251-42B7-9EAD-23E079016A6C}" type="slidenum">
              <a:rPr lang="fr-FR" smtClean="0"/>
              <a:t>37</a:t>
            </a:fld>
            <a:endParaRPr lang="fr-FR"/>
          </a:p>
        </p:txBody>
      </p:sp>
    </p:spTree>
    <p:extLst>
      <p:ext uri="{BB962C8B-B14F-4D97-AF65-F5344CB8AC3E}">
        <p14:creationId xmlns:p14="http://schemas.microsoft.com/office/powerpoint/2010/main" val="38882145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F567A-019F-9216-39C0-14396112C47F}"/>
            </a:ext>
          </a:extLst>
        </p:cNvPr>
        <p:cNvGrpSpPr/>
        <p:nvPr/>
      </p:nvGrpSpPr>
      <p:grpSpPr>
        <a:xfrm>
          <a:off x="0" y="0"/>
          <a:ext cx="0" cy="0"/>
          <a:chOff x="0" y="0"/>
          <a:chExt cx="0" cy="0"/>
        </a:xfrm>
      </p:grpSpPr>
      <p:sp>
        <p:nvSpPr>
          <p:cNvPr id="33794" name="Espace réservé de l'image des diapositives 1">
            <a:extLst>
              <a:ext uri="{FF2B5EF4-FFF2-40B4-BE49-F238E27FC236}">
                <a16:creationId xmlns:a16="http://schemas.microsoft.com/office/drawing/2014/main" id="{81C9C01F-7F71-4C97-AEEA-905AE7D71EA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a:extLst>
              <a:ext uri="{FF2B5EF4-FFF2-40B4-BE49-F238E27FC236}">
                <a16:creationId xmlns:a16="http://schemas.microsoft.com/office/drawing/2014/main" id="{0496F0B9-B8AE-36D6-3808-68582E416D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b="0"/>
          </a:p>
        </p:txBody>
      </p:sp>
      <p:sp>
        <p:nvSpPr>
          <p:cNvPr id="4" name="Espace réservé du numéro de diapositive 3">
            <a:extLst>
              <a:ext uri="{FF2B5EF4-FFF2-40B4-BE49-F238E27FC236}">
                <a16:creationId xmlns:a16="http://schemas.microsoft.com/office/drawing/2014/main" id="{D3F7B93B-5782-704D-B476-AE9B896ADB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E1EE5-6A75-46C7-B7A1-1981E51235D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2" name="Espace réservé de la date 1">
            <a:extLst>
              <a:ext uri="{FF2B5EF4-FFF2-40B4-BE49-F238E27FC236}">
                <a16:creationId xmlns:a16="http://schemas.microsoft.com/office/drawing/2014/main" id="{A16B3F0B-06DF-3C63-6C4B-B1DB6C296435}"/>
              </a:ext>
            </a:extLst>
          </p:cNvPr>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25/09/2014</a:t>
            </a:r>
          </a:p>
        </p:txBody>
      </p:sp>
    </p:spTree>
    <p:extLst>
      <p:ext uri="{BB962C8B-B14F-4D97-AF65-F5344CB8AC3E}">
        <p14:creationId xmlns:p14="http://schemas.microsoft.com/office/powerpoint/2010/main" val="2995711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3EA86-46C0-CA20-DC1E-2BF1B32D8980}"/>
            </a:ext>
          </a:extLst>
        </p:cNvPr>
        <p:cNvGrpSpPr/>
        <p:nvPr/>
      </p:nvGrpSpPr>
      <p:grpSpPr>
        <a:xfrm>
          <a:off x="0" y="0"/>
          <a:ext cx="0" cy="0"/>
          <a:chOff x="0" y="0"/>
          <a:chExt cx="0" cy="0"/>
        </a:xfrm>
      </p:grpSpPr>
      <p:sp>
        <p:nvSpPr>
          <p:cNvPr id="32770" name="Espace réservé de l'image des diapositives 1">
            <a:extLst>
              <a:ext uri="{FF2B5EF4-FFF2-40B4-BE49-F238E27FC236}">
                <a16:creationId xmlns:a16="http://schemas.microsoft.com/office/drawing/2014/main" id="{EED3C1BD-D76A-03D4-807C-F7A62D1DFCA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a:extLst>
              <a:ext uri="{FF2B5EF4-FFF2-40B4-BE49-F238E27FC236}">
                <a16:creationId xmlns:a16="http://schemas.microsoft.com/office/drawing/2014/main" id="{B6A12ABD-EE3F-7F92-83DF-A0A914103C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z="1200" b="0" baseline="0"/>
          </a:p>
        </p:txBody>
      </p:sp>
      <p:sp>
        <p:nvSpPr>
          <p:cNvPr id="4" name="Espace réservé du numéro de diapositive 3">
            <a:extLst>
              <a:ext uri="{FF2B5EF4-FFF2-40B4-BE49-F238E27FC236}">
                <a16:creationId xmlns:a16="http://schemas.microsoft.com/office/drawing/2014/main" id="{04250EBB-A47C-A1C3-4F8C-C03322D7DF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254C-B2CA-47D4-BFD4-19CC24CAB27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2" name="Espace réservé de la date 1">
            <a:extLst>
              <a:ext uri="{FF2B5EF4-FFF2-40B4-BE49-F238E27FC236}">
                <a16:creationId xmlns:a16="http://schemas.microsoft.com/office/drawing/2014/main" id="{57772EE1-4E77-6807-F32D-FEBE327BDB25}"/>
              </a:ext>
            </a:extLst>
          </p:cNvPr>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25/09/2014</a:t>
            </a:r>
          </a:p>
        </p:txBody>
      </p:sp>
    </p:spTree>
    <p:extLst>
      <p:ext uri="{BB962C8B-B14F-4D97-AF65-F5344CB8AC3E}">
        <p14:creationId xmlns:p14="http://schemas.microsoft.com/office/powerpoint/2010/main" val="20924583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0712B84-B251-42B7-9EAD-23E079016A6C}" type="slidenum">
              <a:rPr lang="fr-FR" smtClean="0"/>
              <a:t>39</a:t>
            </a:fld>
            <a:endParaRPr lang="fr-FR"/>
          </a:p>
        </p:txBody>
      </p:sp>
    </p:spTree>
    <p:extLst>
      <p:ext uri="{BB962C8B-B14F-4D97-AF65-F5344CB8AC3E}">
        <p14:creationId xmlns:p14="http://schemas.microsoft.com/office/powerpoint/2010/main" val="1625469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Attention, notez bien l’intitulé de la 3</a:t>
            </a:r>
            <a:r>
              <a:rPr lang="fr-FR" baseline="30000" dirty="0"/>
              <a:t>ème</a:t>
            </a:r>
            <a:r>
              <a:rPr lang="fr-FR" dirty="0"/>
              <a:t> colonne : il s’agit du délai de prise en charge, non du délai de résolution. </a:t>
            </a:r>
            <a:br>
              <a:rPr lang="fr-FR" dirty="0"/>
            </a:br>
            <a:r>
              <a:rPr lang="fr-FR" dirty="0"/>
              <a:t>Exemple : pour un ticket déclaré « bloquant », l’Abes s’engage à le prendre en charge le jour même, mais ne peut s’engager sur sa résolution le jour même. </a:t>
            </a:r>
          </a:p>
        </p:txBody>
      </p:sp>
      <p:sp>
        <p:nvSpPr>
          <p:cNvPr id="4" name="Espace réservé du numéro de diapositive 3"/>
          <p:cNvSpPr>
            <a:spLocks noGrp="1"/>
          </p:cNvSpPr>
          <p:nvPr>
            <p:ph type="sldNum" sz="quarter" idx="5"/>
          </p:nvPr>
        </p:nvSpPr>
        <p:spPr/>
        <p:txBody>
          <a:bodyPr/>
          <a:lstStyle/>
          <a:p>
            <a:fld id="{00712B84-B251-42B7-9EAD-23E079016A6C}" type="slidenum">
              <a:rPr lang="fr-FR" smtClean="0"/>
              <a:t>40</a:t>
            </a:fld>
            <a:endParaRPr lang="fr-FR"/>
          </a:p>
        </p:txBody>
      </p:sp>
    </p:spTree>
    <p:extLst>
      <p:ext uri="{BB962C8B-B14F-4D97-AF65-F5344CB8AC3E}">
        <p14:creationId xmlns:p14="http://schemas.microsoft.com/office/powerpoint/2010/main" val="24792251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5D439-5416-1AB9-47E3-236E82499CC6}"/>
            </a:ext>
          </a:extLst>
        </p:cNvPr>
        <p:cNvGrpSpPr/>
        <p:nvPr/>
      </p:nvGrpSpPr>
      <p:grpSpPr>
        <a:xfrm>
          <a:off x="0" y="0"/>
          <a:ext cx="0" cy="0"/>
          <a:chOff x="0" y="0"/>
          <a:chExt cx="0" cy="0"/>
        </a:xfrm>
      </p:grpSpPr>
      <p:sp>
        <p:nvSpPr>
          <p:cNvPr id="32770" name="Espace réservé de l'image des diapositives 1">
            <a:extLst>
              <a:ext uri="{FF2B5EF4-FFF2-40B4-BE49-F238E27FC236}">
                <a16:creationId xmlns:a16="http://schemas.microsoft.com/office/drawing/2014/main" id="{EC765871-B764-5020-D29D-44E7C7B68A6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a:extLst>
              <a:ext uri="{FF2B5EF4-FFF2-40B4-BE49-F238E27FC236}">
                <a16:creationId xmlns:a16="http://schemas.microsoft.com/office/drawing/2014/main" id="{583880BD-9929-C8CA-96AB-EE339DD322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z="1200" b="0" baseline="0"/>
          </a:p>
        </p:txBody>
      </p:sp>
      <p:sp>
        <p:nvSpPr>
          <p:cNvPr id="4" name="Espace réservé du numéro de diapositive 3">
            <a:extLst>
              <a:ext uri="{FF2B5EF4-FFF2-40B4-BE49-F238E27FC236}">
                <a16:creationId xmlns:a16="http://schemas.microsoft.com/office/drawing/2014/main" id="{576A22F7-36DD-091B-1741-E099C67E8F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254C-B2CA-47D4-BFD4-19CC24CAB27B}"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2" name="Espace réservé de la date 1">
            <a:extLst>
              <a:ext uri="{FF2B5EF4-FFF2-40B4-BE49-F238E27FC236}">
                <a16:creationId xmlns:a16="http://schemas.microsoft.com/office/drawing/2014/main" id="{FC5CCF6B-7702-C81A-7491-D2E671642571}"/>
              </a:ext>
            </a:extLst>
          </p:cNvPr>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25/09/2014</a:t>
            </a:r>
          </a:p>
        </p:txBody>
      </p:sp>
    </p:spTree>
    <p:extLst>
      <p:ext uri="{BB962C8B-B14F-4D97-AF65-F5344CB8AC3E}">
        <p14:creationId xmlns:p14="http://schemas.microsoft.com/office/powerpoint/2010/main" val="335745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z="1200" b="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E1EE5-6A75-46C7-B7A1-1981E51235D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2" name="Espace réservé de la date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25/09/2014</a:t>
            </a:r>
          </a:p>
        </p:txBody>
      </p:sp>
    </p:spTree>
    <p:extLst>
      <p:ext uri="{BB962C8B-B14F-4D97-AF65-F5344CB8AC3E}">
        <p14:creationId xmlns:p14="http://schemas.microsoft.com/office/powerpoint/2010/main" val="955983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Du point de vue de l’Agence</a:t>
            </a:r>
          </a:p>
          <a:p>
            <a:r>
              <a:rPr lang="fr-FR"/>
              <a:t>- Volume de tickets nécessite un socle technique solide : 423 tickets par mois en moyenne, 5.084 tickets sur l’année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latin typeface="Arial" panose="020B0604020202020204" pitchFamily="34" charset="0"/>
                <a:cs typeface="Arial" panose="020B0604020202020204" pitchFamily="34" charset="0"/>
              </a:rPr>
              <a:t>- Défaut d’accessibilité : L’interface n’était plus adaptée aux standards du web : graphisme vieillissant, échec au test d’accessibilité</a:t>
            </a:r>
            <a:br>
              <a:rPr lang="fr-FR">
                <a:latin typeface="Arial" panose="020B0604020202020204" pitchFamily="34" charset="0"/>
                <a:cs typeface="Arial" panose="020B0604020202020204" pitchFamily="34" charset="0"/>
              </a:rPr>
            </a:br>
            <a:r>
              <a:rPr lang="fr-FR">
                <a:latin typeface="Arial" panose="020B0604020202020204" pitchFamily="34" charset="0"/>
                <a:cs typeface="Arial" panose="020B0604020202020204" pitchFamily="34" charset="0"/>
              </a:rPr>
              <a:t>- </a:t>
            </a:r>
            <a:r>
              <a:rPr lang="fr-FR" err="1">
                <a:latin typeface="Arial" panose="020B0604020202020204" pitchFamily="34" charset="0"/>
                <a:cs typeface="Arial" panose="020B0604020202020204" pitchFamily="34" charset="0"/>
              </a:rPr>
              <a:t>Siloisation</a:t>
            </a:r>
            <a:r>
              <a:rPr lang="fr-FR">
                <a:latin typeface="Arial" panose="020B0604020202020204" pitchFamily="34" charset="0"/>
                <a:cs typeface="Arial" panose="020B0604020202020204" pitchFamily="34" charset="0"/>
              </a:rPr>
              <a:t> des guichets : Dans la perspective du nouveau système national de gestion des métadonnées, qui réunira plusieurs applications et traitera tous les types de documents, la présentation des guichets en « silo » , par application, n’avait plus de sens. L’Abes préférait présenter plutôt une offre de service transversale.</a:t>
            </a:r>
            <a:br>
              <a:rPr lang="fr-FR">
                <a:latin typeface="Arial" panose="020B0604020202020204" pitchFamily="34" charset="0"/>
                <a:cs typeface="Arial" panose="020B0604020202020204" pitchFamily="34" charset="0"/>
              </a:rPr>
            </a:br>
            <a:r>
              <a:rPr lang="fr-FR">
                <a:latin typeface="Arial" panose="020B0604020202020204" pitchFamily="34" charset="0"/>
                <a:cs typeface="Arial" panose="020B0604020202020204" pitchFamily="34" charset="0"/>
              </a:rPr>
              <a:t>Par exemple : au lieu d’avoir 3 guichets par application proposant de poser une question sur la formation, on propose une entre unique « Vie du réseau » dans laquelle on pourra poser sa question, quel que soit le contexte.</a:t>
            </a:r>
            <a:br>
              <a:rPr lang="fr-FR">
                <a:latin typeface="Arial" panose="020B0604020202020204" pitchFamily="34" charset="0"/>
                <a:cs typeface="Arial" panose="020B0604020202020204" pitchFamily="34" charset="0"/>
              </a:rPr>
            </a:br>
            <a:r>
              <a:rPr lang="fr-FR">
                <a:latin typeface="Arial" panose="020B0604020202020204" pitchFamily="34" charset="0"/>
                <a:cs typeface="Arial" panose="020B0604020202020204" pitchFamily="34" charset="0"/>
              </a:rPr>
              <a:t>Cet exemple vaut également pour le cas de la réutilisation de données (une entrée unique « Réutiliser les données », quel que soit leur type) ou la modification de paramétrage (une entrée unique, quelque soit l’application)</a:t>
            </a:r>
          </a:p>
          <a:p>
            <a:endParaRPr lang="fr-FR"/>
          </a:p>
          <a:p>
            <a:r>
              <a:rPr lang="fr-FR"/>
              <a:t>Du point de vue des utilisateurs : </a:t>
            </a:r>
            <a:br>
              <a:rPr lang="fr-FR"/>
            </a:br>
            <a:r>
              <a:rPr lang="fr-FR"/>
              <a:t>- Impossibilité d’accéder à l’ensemble des tickets déposés par un  agent (ce qui pouvait poser un problème en cas de départ d’un correspondant sans période de tuilage avec son successeur)</a:t>
            </a:r>
            <a:br>
              <a:rPr lang="fr-FR"/>
            </a:br>
            <a:r>
              <a:rPr lang="fr-FR"/>
              <a:t>- Impossibilité d’agir sur les tickets pris en charge par l’Abes : le workflow existant, basé sur le principe du ping-pong, empêchait l’une des parties de préciser, compléter une demande tant que le ticket était en traitement chez l’autre partie)</a:t>
            </a:r>
            <a:br>
              <a:rPr lang="fr-FR"/>
            </a:br>
            <a:r>
              <a:rPr lang="fr-FR"/>
              <a:t>- Ergonomie perfectible</a:t>
            </a:r>
          </a:p>
        </p:txBody>
      </p:sp>
      <p:sp>
        <p:nvSpPr>
          <p:cNvPr id="4" name="Espace réservé du numéro de diapositive 3"/>
          <p:cNvSpPr>
            <a:spLocks noGrp="1"/>
          </p:cNvSpPr>
          <p:nvPr>
            <p:ph type="sldNum" sz="quarter" idx="5"/>
          </p:nvPr>
        </p:nvSpPr>
        <p:spPr/>
        <p:txBody>
          <a:bodyPr/>
          <a:lstStyle/>
          <a:p>
            <a:fld id="{00712B84-B251-42B7-9EAD-23E079016A6C}" type="slidenum">
              <a:rPr lang="fr-FR" smtClean="0"/>
              <a:t>5</a:t>
            </a:fld>
            <a:endParaRPr lang="fr-FR"/>
          </a:p>
        </p:txBody>
      </p:sp>
    </p:spTree>
    <p:extLst>
      <p:ext uri="{BB962C8B-B14F-4D97-AF65-F5344CB8AC3E}">
        <p14:creationId xmlns:p14="http://schemas.microsoft.com/office/powerpoint/2010/main" val="3308287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E347F-7C13-964C-88E8-07B0BD7AFF9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A7C1724-D23B-1A3E-E942-E82BB6F62F9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7E38184-C2E3-9CDD-4624-BC532ABB7953}"/>
              </a:ext>
            </a:extLst>
          </p:cNvPr>
          <p:cNvSpPr>
            <a:spLocks noGrp="1"/>
          </p:cNvSpPr>
          <p:nvPr>
            <p:ph type="body" idx="1"/>
          </p:nvPr>
        </p:nvSpPr>
        <p:spPr/>
        <p:txBody>
          <a:bodyPr/>
          <a:lstStyle/>
          <a:p>
            <a:r>
              <a:rPr lang="fr-FR"/>
              <a:t>Le projet, qui devait initialement durer à peine un trimestre, aura finalement occupé toute l’année 2025 : </a:t>
            </a:r>
            <a:br>
              <a:rPr lang="fr-FR"/>
            </a:br>
            <a:r>
              <a:rPr lang="fr-FR"/>
              <a:t>- car il était pleinement lié à la réorganisation de l’Agence : les nouveaux groupes destinataires devaient correspondre avec les nouveaux services et cette réorganisation a pris du temps</a:t>
            </a:r>
            <a:br>
              <a:rPr lang="fr-FR"/>
            </a:br>
            <a:r>
              <a:rPr lang="fr-FR"/>
              <a:t>- car l’Abes en a profité pour joindre à ce projet la refonte de son assistance interne</a:t>
            </a:r>
            <a:br>
              <a:rPr lang="fr-FR"/>
            </a:br>
            <a:r>
              <a:rPr lang="fr-FR"/>
              <a:t>- car la question de l’authentification nous a conduit a envisagé plusieurs hypothèses, dont certaines ont dû être abandonné après des semaines d’instruction et de travail</a:t>
            </a:r>
            <a:br>
              <a:rPr lang="fr-FR"/>
            </a:br>
            <a:r>
              <a:rPr lang="fr-FR"/>
              <a:t>- car l’outil choisi, certes puissant, est peu paramétrable et nous avons mis du temps à essayer de satisfaire les demandes formulées par les focus groups</a:t>
            </a:r>
          </a:p>
        </p:txBody>
      </p:sp>
      <p:sp>
        <p:nvSpPr>
          <p:cNvPr id="4" name="Espace réservé du numéro de diapositive 3">
            <a:extLst>
              <a:ext uri="{FF2B5EF4-FFF2-40B4-BE49-F238E27FC236}">
                <a16:creationId xmlns:a16="http://schemas.microsoft.com/office/drawing/2014/main" id="{3DAEA3BD-4660-2AEC-C454-D5216689B451}"/>
              </a:ext>
            </a:extLst>
          </p:cNvPr>
          <p:cNvSpPr>
            <a:spLocks noGrp="1"/>
          </p:cNvSpPr>
          <p:nvPr>
            <p:ph type="sldNum" sz="quarter" idx="5"/>
          </p:nvPr>
        </p:nvSpPr>
        <p:spPr/>
        <p:txBody>
          <a:bodyPr/>
          <a:lstStyle/>
          <a:p>
            <a:fld id="{00712B84-B251-42B7-9EAD-23E079016A6C}" type="slidenum">
              <a:rPr lang="fr-FR" smtClean="0"/>
              <a:t>6</a:t>
            </a:fld>
            <a:endParaRPr lang="fr-FR"/>
          </a:p>
        </p:txBody>
      </p:sp>
    </p:spTree>
    <p:extLst>
      <p:ext uri="{BB962C8B-B14F-4D97-AF65-F5344CB8AC3E}">
        <p14:creationId xmlns:p14="http://schemas.microsoft.com/office/powerpoint/2010/main" val="3137429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Nous allons maintenant vous présenter la façon dont vous devrez utiliser le service d’assistance désormais</a:t>
            </a:r>
          </a:p>
        </p:txBody>
      </p:sp>
      <p:sp>
        <p:nvSpPr>
          <p:cNvPr id="4" name="Espace réservé du numéro de diapositive 3"/>
          <p:cNvSpPr>
            <a:spLocks noGrp="1"/>
          </p:cNvSpPr>
          <p:nvPr>
            <p:ph type="sldNum" sz="quarter" idx="5"/>
          </p:nvPr>
        </p:nvSpPr>
        <p:spPr/>
        <p:txBody>
          <a:bodyPr/>
          <a:lstStyle/>
          <a:p>
            <a:fld id="{00712B84-B251-42B7-9EAD-23E079016A6C}" type="slidenum">
              <a:rPr lang="fr-FR" smtClean="0"/>
              <a:t>7</a:t>
            </a:fld>
            <a:endParaRPr lang="fr-FR"/>
          </a:p>
        </p:txBody>
      </p:sp>
    </p:spTree>
    <p:extLst>
      <p:ext uri="{BB962C8B-B14F-4D97-AF65-F5344CB8AC3E}">
        <p14:creationId xmlns:p14="http://schemas.microsoft.com/office/powerpoint/2010/main" val="4255693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b="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E1EE5-6A75-46C7-B7A1-1981E51235D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2" name="Espace réservé de la date 1"/>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25/09/2014</a:t>
            </a:r>
          </a:p>
        </p:txBody>
      </p:sp>
    </p:spTree>
    <p:extLst>
      <p:ext uri="{BB962C8B-B14F-4D97-AF65-F5344CB8AC3E}">
        <p14:creationId xmlns:p14="http://schemas.microsoft.com/office/powerpoint/2010/main" val="878709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Depuis le 30 MARS 2026 : l nouvelle URL d’accès est :  assistance.stp.abes.fr</a:t>
            </a:r>
            <a:br>
              <a:rPr lang="fr-FR" dirty="0"/>
            </a:br>
            <a:r>
              <a:rPr lang="fr-FR" dirty="0"/>
              <a:t>L’ancienne URL reste en ligne, uniquement le temps de traiter les derniers tickets en cours</a:t>
            </a:r>
          </a:p>
        </p:txBody>
      </p:sp>
      <p:sp>
        <p:nvSpPr>
          <p:cNvPr id="4" name="Espace réservé du numéro de diapositive 3"/>
          <p:cNvSpPr>
            <a:spLocks noGrp="1"/>
          </p:cNvSpPr>
          <p:nvPr>
            <p:ph type="sldNum" sz="quarter" idx="5"/>
          </p:nvPr>
        </p:nvSpPr>
        <p:spPr/>
        <p:txBody>
          <a:bodyPr/>
          <a:lstStyle/>
          <a:p>
            <a:fld id="{00712B84-B251-42B7-9EAD-23E079016A6C}" type="slidenum">
              <a:rPr lang="fr-FR" smtClean="0"/>
              <a:t>9</a:t>
            </a:fld>
            <a:endParaRPr lang="fr-FR"/>
          </a:p>
        </p:txBody>
      </p:sp>
    </p:spTree>
    <p:extLst>
      <p:ext uri="{BB962C8B-B14F-4D97-AF65-F5344CB8AC3E}">
        <p14:creationId xmlns:p14="http://schemas.microsoft.com/office/powerpoint/2010/main" val="4047383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52301B-A743-E553-BCDB-4A673027BBD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76316AF-04A8-83DE-88DC-BCF00DA7475C}"/>
              </a:ext>
            </a:extLst>
          </p:cNvPr>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26A1064-DA62-D544-F414-B809FA816446}"/>
              </a:ext>
            </a:extLst>
          </p:cNvPr>
          <p:cNvSpPr>
            <a:spLocks noGrp="1"/>
          </p:cNvSpPr>
          <p:nvPr>
            <p:ph type="dt" sz="half" idx="10"/>
          </p:nvPr>
        </p:nvSpPr>
        <p:spPr/>
        <p:txBody>
          <a:bodyPr/>
          <a:lstStyle/>
          <a:p>
            <a:fld id="{3B53B2A5-EE73-4CDB-87D0-C6EECB54E5E8}" type="datetimeFigureOut">
              <a:rPr lang="fr-FR" smtClean="0"/>
              <a:t>02/04/2026</a:t>
            </a:fld>
            <a:endParaRPr lang="fr-FR"/>
          </a:p>
        </p:txBody>
      </p:sp>
      <p:sp>
        <p:nvSpPr>
          <p:cNvPr id="5" name="Espace réservé du pied de page 4">
            <a:extLst>
              <a:ext uri="{FF2B5EF4-FFF2-40B4-BE49-F238E27FC236}">
                <a16:creationId xmlns:a16="http://schemas.microsoft.com/office/drawing/2014/main" id="{C604AD69-3746-6879-DFC5-88DA4F22B0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0D70FEA-3F35-559A-4A11-CB62423EAA4B}"/>
              </a:ext>
            </a:extLst>
          </p:cNvPr>
          <p:cNvSpPr>
            <a:spLocks noGrp="1"/>
          </p:cNvSpPr>
          <p:nvPr>
            <p:ph type="sldNum" sz="quarter" idx="12"/>
          </p:nvPr>
        </p:nvSpPr>
        <p:spPr/>
        <p:txBody>
          <a:bodyPr/>
          <a:lstStyle/>
          <a:p>
            <a:fld id="{5F659DDB-A979-4252-B2FE-F6244C6D4913}" type="slidenum">
              <a:rPr lang="fr-FR" smtClean="0"/>
              <a:t>‹N°›</a:t>
            </a:fld>
            <a:endParaRPr lang="fr-FR"/>
          </a:p>
        </p:txBody>
      </p:sp>
    </p:spTree>
    <p:extLst>
      <p:ext uri="{BB962C8B-B14F-4D97-AF65-F5344CB8AC3E}">
        <p14:creationId xmlns:p14="http://schemas.microsoft.com/office/powerpoint/2010/main" val="1113527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CE141A-A855-E85C-08E9-AEAC87BEC32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A5AC9D0-5442-1A54-2E2D-FCE827546E8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1082DF7-7F09-E8AA-6BB9-D4D24F431192}"/>
              </a:ext>
            </a:extLst>
          </p:cNvPr>
          <p:cNvSpPr>
            <a:spLocks noGrp="1"/>
          </p:cNvSpPr>
          <p:nvPr>
            <p:ph type="dt" sz="half" idx="10"/>
          </p:nvPr>
        </p:nvSpPr>
        <p:spPr/>
        <p:txBody>
          <a:bodyPr/>
          <a:lstStyle/>
          <a:p>
            <a:fld id="{3B53B2A5-EE73-4CDB-87D0-C6EECB54E5E8}" type="datetimeFigureOut">
              <a:rPr lang="fr-FR" smtClean="0"/>
              <a:t>02/04/2026</a:t>
            </a:fld>
            <a:endParaRPr lang="fr-FR"/>
          </a:p>
        </p:txBody>
      </p:sp>
      <p:sp>
        <p:nvSpPr>
          <p:cNvPr id="5" name="Espace réservé du pied de page 4">
            <a:extLst>
              <a:ext uri="{FF2B5EF4-FFF2-40B4-BE49-F238E27FC236}">
                <a16:creationId xmlns:a16="http://schemas.microsoft.com/office/drawing/2014/main" id="{155B7F23-96AA-55CF-8D06-30FAB8802EF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17D39DC-F359-C70A-2ACD-FE6B552CFA8A}"/>
              </a:ext>
            </a:extLst>
          </p:cNvPr>
          <p:cNvSpPr>
            <a:spLocks noGrp="1"/>
          </p:cNvSpPr>
          <p:nvPr>
            <p:ph type="sldNum" sz="quarter" idx="12"/>
          </p:nvPr>
        </p:nvSpPr>
        <p:spPr/>
        <p:txBody>
          <a:bodyPr/>
          <a:lstStyle/>
          <a:p>
            <a:fld id="{5F659DDB-A979-4252-B2FE-F6244C6D4913}" type="slidenum">
              <a:rPr lang="fr-FR" smtClean="0"/>
              <a:t>‹N°›</a:t>
            </a:fld>
            <a:endParaRPr lang="fr-FR"/>
          </a:p>
        </p:txBody>
      </p:sp>
    </p:spTree>
    <p:extLst>
      <p:ext uri="{BB962C8B-B14F-4D97-AF65-F5344CB8AC3E}">
        <p14:creationId xmlns:p14="http://schemas.microsoft.com/office/powerpoint/2010/main" val="105384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214873A-2AD6-800D-E505-B577D9CE5777}"/>
              </a:ext>
            </a:extLst>
          </p:cNvPr>
          <p:cNvSpPr>
            <a:spLocks noGrp="1"/>
          </p:cNvSpPr>
          <p:nvPr>
            <p:ph type="title" orient="vert"/>
          </p:nvPr>
        </p:nvSpPr>
        <p:spPr>
          <a:xfrm>
            <a:off x="8724902"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F756558-449B-5993-AE33-BFD45A50414B}"/>
              </a:ext>
            </a:extLst>
          </p:cNvPr>
          <p:cNvSpPr>
            <a:spLocks noGrp="1"/>
          </p:cNvSpPr>
          <p:nvPr>
            <p:ph type="body" orient="vert" idx="1"/>
          </p:nvPr>
        </p:nvSpPr>
        <p:spPr>
          <a:xfrm>
            <a:off x="838203"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9150D83-24E4-81F0-58C1-3B7CF690752E}"/>
              </a:ext>
            </a:extLst>
          </p:cNvPr>
          <p:cNvSpPr>
            <a:spLocks noGrp="1"/>
          </p:cNvSpPr>
          <p:nvPr>
            <p:ph type="dt" sz="half" idx="10"/>
          </p:nvPr>
        </p:nvSpPr>
        <p:spPr/>
        <p:txBody>
          <a:bodyPr/>
          <a:lstStyle/>
          <a:p>
            <a:fld id="{3B53B2A5-EE73-4CDB-87D0-C6EECB54E5E8}" type="datetimeFigureOut">
              <a:rPr lang="fr-FR" smtClean="0"/>
              <a:t>02/04/2026</a:t>
            </a:fld>
            <a:endParaRPr lang="fr-FR"/>
          </a:p>
        </p:txBody>
      </p:sp>
      <p:sp>
        <p:nvSpPr>
          <p:cNvPr id="5" name="Espace réservé du pied de page 4">
            <a:extLst>
              <a:ext uri="{FF2B5EF4-FFF2-40B4-BE49-F238E27FC236}">
                <a16:creationId xmlns:a16="http://schemas.microsoft.com/office/drawing/2014/main" id="{27B56FDF-9F82-C7FE-2132-1791F0B37E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0867351-B004-2657-611D-EA9B51F70600}"/>
              </a:ext>
            </a:extLst>
          </p:cNvPr>
          <p:cNvSpPr>
            <a:spLocks noGrp="1"/>
          </p:cNvSpPr>
          <p:nvPr>
            <p:ph type="sldNum" sz="quarter" idx="12"/>
          </p:nvPr>
        </p:nvSpPr>
        <p:spPr/>
        <p:txBody>
          <a:bodyPr/>
          <a:lstStyle/>
          <a:p>
            <a:fld id="{5F659DDB-A979-4252-B2FE-F6244C6D4913}" type="slidenum">
              <a:rPr lang="fr-FR" smtClean="0"/>
              <a:t>‹N°›</a:t>
            </a:fld>
            <a:endParaRPr lang="fr-FR"/>
          </a:p>
        </p:txBody>
      </p:sp>
    </p:spTree>
    <p:extLst>
      <p:ext uri="{BB962C8B-B14F-4D97-AF65-F5344CB8AC3E}">
        <p14:creationId xmlns:p14="http://schemas.microsoft.com/office/powerpoint/2010/main" val="941687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4AF1AFB5-915E-4D0A-971C-5AE5F329E906}" type="datetimeFigureOut">
              <a:rPr lang="fr-FR" smtClean="0"/>
              <a:t>02/04/2026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586191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AF1AFB5-915E-4D0A-971C-5AE5F329E906}" type="datetimeFigureOut">
              <a:rPr lang="fr-FR" smtClean="0"/>
              <a:t>02/04/2026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100220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4AF1AFB5-915E-4D0A-971C-5AE5F329E906}" type="datetimeFigureOut">
              <a:rPr lang="fr-FR" smtClean="0"/>
              <a:t>02/04/2026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3636146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AF1AFB5-915E-4D0A-971C-5AE5F329E906}" type="datetimeFigureOut">
              <a:rPr lang="fr-FR" smtClean="0"/>
              <a:t>02/04/2026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3590528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AF1AFB5-915E-4D0A-971C-5AE5F329E906}" type="datetimeFigureOut">
              <a:rPr lang="fr-FR" smtClean="0"/>
              <a:t>02/04/2026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4257940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AF1AFB5-915E-4D0A-971C-5AE5F329E906}" type="datetimeFigureOut">
              <a:rPr lang="fr-FR" smtClean="0"/>
              <a:t>02/04/2026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458572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AF1AFB5-915E-4D0A-971C-5AE5F329E906}" type="datetimeFigureOut">
              <a:rPr lang="fr-FR" smtClean="0"/>
              <a:t>02/04/2026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11473956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AF1AFB5-915E-4D0A-971C-5AE5F329E906}" type="datetimeFigureOut">
              <a:rPr lang="fr-FR" smtClean="0"/>
              <a:t>02/04/2026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3214848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610E2E-591E-D01D-5BCC-74EBDDB7D1B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00C2308-F68D-3E09-C89A-EF622AD96A1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250D356-52BA-91A1-A94B-136F23CE5461}"/>
              </a:ext>
            </a:extLst>
          </p:cNvPr>
          <p:cNvSpPr>
            <a:spLocks noGrp="1"/>
          </p:cNvSpPr>
          <p:nvPr>
            <p:ph type="dt" sz="half" idx="10"/>
          </p:nvPr>
        </p:nvSpPr>
        <p:spPr/>
        <p:txBody>
          <a:bodyPr/>
          <a:lstStyle/>
          <a:p>
            <a:fld id="{3B53B2A5-EE73-4CDB-87D0-C6EECB54E5E8}" type="datetimeFigureOut">
              <a:rPr lang="fr-FR" smtClean="0"/>
              <a:t>02/04/2026</a:t>
            </a:fld>
            <a:endParaRPr lang="fr-FR"/>
          </a:p>
        </p:txBody>
      </p:sp>
      <p:sp>
        <p:nvSpPr>
          <p:cNvPr id="5" name="Espace réservé du pied de page 4">
            <a:extLst>
              <a:ext uri="{FF2B5EF4-FFF2-40B4-BE49-F238E27FC236}">
                <a16:creationId xmlns:a16="http://schemas.microsoft.com/office/drawing/2014/main" id="{EF8943B8-133D-E2E8-04BD-63655AD3E7B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0472AB-A087-4C9E-3CF7-DD9F78F588F4}"/>
              </a:ext>
            </a:extLst>
          </p:cNvPr>
          <p:cNvSpPr>
            <a:spLocks noGrp="1"/>
          </p:cNvSpPr>
          <p:nvPr>
            <p:ph type="sldNum" sz="quarter" idx="12"/>
          </p:nvPr>
        </p:nvSpPr>
        <p:spPr/>
        <p:txBody>
          <a:bodyPr/>
          <a:lstStyle/>
          <a:p>
            <a:fld id="{5F659DDB-A979-4252-B2FE-F6244C6D4913}" type="slidenum">
              <a:rPr lang="fr-FR" smtClean="0"/>
              <a:t>‹N°›</a:t>
            </a:fld>
            <a:endParaRPr lang="fr-FR"/>
          </a:p>
        </p:txBody>
      </p:sp>
    </p:spTree>
    <p:extLst>
      <p:ext uri="{BB962C8B-B14F-4D97-AF65-F5344CB8AC3E}">
        <p14:creationId xmlns:p14="http://schemas.microsoft.com/office/powerpoint/2010/main" val="12177011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AF1AFB5-915E-4D0A-971C-5AE5F329E906}" type="datetimeFigureOut">
              <a:rPr lang="fr-FR" smtClean="0"/>
              <a:t>02/04/2026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413719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AF1AFB5-915E-4D0A-971C-5AE5F329E906}" type="datetimeFigureOut">
              <a:rPr lang="fr-FR" smtClean="0"/>
              <a:t>02/04/2026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3818968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AF1AFB5-915E-4D0A-971C-5AE5F329E906}" type="datetimeFigureOut">
              <a:rPr lang="fr-FR" smtClean="0"/>
              <a:t>02/04/2026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367232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24A725-AA41-EC14-D398-66C0681B43AA}"/>
              </a:ext>
            </a:extLst>
          </p:cNvPr>
          <p:cNvSpPr>
            <a:spLocks noGrp="1"/>
          </p:cNvSpPr>
          <p:nvPr>
            <p:ph type="title"/>
          </p:nvPr>
        </p:nvSpPr>
        <p:spPr>
          <a:xfrm>
            <a:off x="831851" y="1709744"/>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2F87879-DC83-B4D8-D355-625EFDE1CFF0}"/>
              </a:ext>
            </a:extLst>
          </p:cNvPr>
          <p:cNvSpPr>
            <a:spLocks noGrp="1"/>
          </p:cNvSpPr>
          <p:nvPr>
            <p:ph type="body" idx="1"/>
          </p:nvPr>
        </p:nvSpPr>
        <p:spPr>
          <a:xfrm>
            <a:off x="831851" y="4589469"/>
            <a:ext cx="10515600" cy="1500187"/>
          </a:xfrm>
        </p:spPr>
        <p:txBody>
          <a:bodyPr/>
          <a:lstStyle>
            <a:lvl1pPr marL="0" indent="0">
              <a:buNone/>
              <a:defRPr sz="2400">
                <a:solidFill>
                  <a:schemeClr val="tx1">
                    <a:tint val="82000"/>
                  </a:schemeClr>
                </a:solidFill>
              </a:defRPr>
            </a:lvl1pPr>
            <a:lvl2pPr marL="457178" indent="0">
              <a:buNone/>
              <a:defRPr sz="2000">
                <a:solidFill>
                  <a:schemeClr val="tx1">
                    <a:tint val="82000"/>
                  </a:schemeClr>
                </a:solidFill>
              </a:defRPr>
            </a:lvl2pPr>
            <a:lvl3pPr marL="914354" indent="0">
              <a:buNone/>
              <a:defRPr sz="1800">
                <a:solidFill>
                  <a:schemeClr val="tx1">
                    <a:tint val="82000"/>
                  </a:schemeClr>
                </a:solidFill>
              </a:defRPr>
            </a:lvl3pPr>
            <a:lvl4pPr marL="1371532" indent="0">
              <a:buNone/>
              <a:defRPr sz="1600">
                <a:solidFill>
                  <a:schemeClr val="tx1">
                    <a:tint val="82000"/>
                  </a:schemeClr>
                </a:solidFill>
              </a:defRPr>
            </a:lvl4pPr>
            <a:lvl5pPr marL="1828709" indent="0">
              <a:buNone/>
              <a:defRPr sz="1600">
                <a:solidFill>
                  <a:schemeClr val="tx1">
                    <a:tint val="82000"/>
                  </a:schemeClr>
                </a:solidFill>
              </a:defRPr>
            </a:lvl5pPr>
            <a:lvl6pPr marL="2285886" indent="0">
              <a:buNone/>
              <a:defRPr sz="1600">
                <a:solidFill>
                  <a:schemeClr val="tx1">
                    <a:tint val="82000"/>
                  </a:schemeClr>
                </a:solidFill>
              </a:defRPr>
            </a:lvl6pPr>
            <a:lvl7pPr marL="2743062" indent="0">
              <a:buNone/>
              <a:defRPr sz="1600">
                <a:solidFill>
                  <a:schemeClr val="tx1">
                    <a:tint val="82000"/>
                  </a:schemeClr>
                </a:solidFill>
              </a:defRPr>
            </a:lvl7pPr>
            <a:lvl8pPr marL="3200240" indent="0">
              <a:buNone/>
              <a:defRPr sz="1600">
                <a:solidFill>
                  <a:schemeClr val="tx1">
                    <a:tint val="82000"/>
                  </a:schemeClr>
                </a:solidFill>
              </a:defRPr>
            </a:lvl8pPr>
            <a:lvl9pPr marL="3657418"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6AD9EDB-11EF-A339-1CE5-4E49134483AE}"/>
              </a:ext>
            </a:extLst>
          </p:cNvPr>
          <p:cNvSpPr>
            <a:spLocks noGrp="1"/>
          </p:cNvSpPr>
          <p:nvPr>
            <p:ph type="dt" sz="half" idx="10"/>
          </p:nvPr>
        </p:nvSpPr>
        <p:spPr/>
        <p:txBody>
          <a:bodyPr/>
          <a:lstStyle/>
          <a:p>
            <a:fld id="{3B53B2A5-EE73-4CDB-87D0-C6EECB54E5E8}" type="datetimeFigureOut">
              <a:rPr lang="fr-FR" smtClean="0"/>
              <a:t>02/04/2026</a:t>
            </a:fld>
            <a:endParaRPr lang="fr-FR"/>
          </a:p>
        </p:txBody>
      </p:sp>
      <p:sp>
        <p:nvSpPr>
          <p:cNvPr id="5" name="Espace réservé du pied de page 4">
            <a:extLst>
              <a:ext uri="{FF2B5EF4-FFF2-40B4-BE49-F238E27FC236}">
                <a16:creationId xmlns:a16="http://schemas.microsoft.com/office/drawing/2014/main" id="{F4DBF61A-7C7F-E424-AD92-F5C2952A99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BE71B8C-D8A2-0C19-081B-6F27F1131284}"/>
              </a:ext>
            </a:extLst>
          </p:cNvPr>
          <p:cNvSpPr>
            <a:spLocks noGrp="1"/>
          </p:cNvSpPr>
          <p:nvPr>
            <p:ph type="sldNum" sz="quarter" idx="12"/>
          </p:nvPr>
        </p:nvSpPr>
        <p:spPr/>
        <p:txBody>
          <a:bodyPr/>
          <a:lstStyle/>
          <a:p>
            <a:fld id="{5F659DDB-A979-4252-B2FE-F6244C6D4913}" type="slidenum">
              <a:rPr lang="fr-FR" smtClean="0"/>
              <a:t>‹N°›</a:t>
            </a:fld>
            <a:endParaRPr lang="fr-FR"/>
          </a:p>
        </p:txBody>
      </p:sp>
    </p:spTree>
    <p:extLst>
      <p:ext uri="{BB962C8B-B14F-4D97-AF65-F5344CB8AC3E}">
        <p14:creationId xmlns:p14="http://schemas.microsoft.com/office/powerpoint/2010/main" val="133900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5767ED-1BDC-90A1-BCAC-2F7CD40958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C01BAEE-5D3E-9EB4-5284-4E61D7CC59A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91AA0A4-A2D8-8465-EE1B-1D6A6AD5D82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D513E57-92DF-217E-D7BB-E9C8C070F3BB}"/>
              </a:ext>
            </a:extLst>
          </p:cNvPr>
          <p:cNvSpPr>
            <a:spLocks noGrp="1"/>
          </p:cNvSpPr>
          <p:nvPr>
            <p:ph type="dt" sz="half" idx="10"/>
          </p:nvPr>
        </p:nvSpPr>
        <p:spPr/>
        <p:txBody>
          <a:bodyPr/>
          <a:lstStyle/>
          <a:p>
            <a:fld id="{3B53B2A5-EE73-4CDB-87D0-C6EECB54E5E8}" type="datetimeFigureOut">
              <a:rPr lang="fr-FR" smtClean="0"/>
              <a:t>02/04/2026</a:t>
            </a:fld>
            <a:endParaRPr lang="fr-FR"/>
          </a:p>
        </p:txBody>
      </p:sp>
      <p:sp>
        <p:nvSpPr>
          <p:cNvPr id="6" name="Espace réservé du pied de page 5">
            <a:extLst>
              <a:ext uri="{FF2B5EF4-FFF2-40B4-BE49-F238E27FC236}">
                <a16:creationId xmlns:a16="http://schemas.microsoft.com/office/drawing/2014/main" id="{87B832E7-9B1C-FF60-054F-4F37BD525C4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6F3073D-FAF0-A0DF-CB68-1D065D159DC1}"/>
              </a:ext>
            </a:extLst>
          </p:cNvPr>
          <p:cNvSpPr>
            <a:spLocks noGrp="1"/>
          </p:cNvSpPr>
          <p:nvPr>
            <p:ph type="sldNum" sz="quarter" idx="12"/>
          </p:nvPr>
        </p:nvSpPr>
        <p:spPr/>
        <p:txBody>
          <a:bodyPr/>
          <a:lstStyle/>
          <a:p>
            <a:fld id="{5F659DDB-A979-4252-B2FE-F6244C6D4913}" type="slidenum">
              <a:rPr lang="fr-FR" smtClean="0"/>
              <a:t>‹N°›</a:t>
            </a:fld>
            <a:endParaRPr lang="fr-FR"/>
          </a:p>
        </p:txBody>
      </p:sp>
    </p:spTree>
    <p:extLst>
      <p:ext uri="{BB962C8B-B14F-4D97-AF65-F5344CB8AC3E}">
        <p14:creationId xmlns:p14="http://schemas.microsoft.com/office/powerpoint/2010/main" val="3457450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DC1C5B-77BC-9156-2DD3-71C89A1D54D0}"/>
              </a:ext>
            </a:extLst>
          </p:cNvPr>
          <p:cNvSpPr>
            <a:spLocks noGrp="1"/>
          </p:cNvSpPr>
          <p:nvPr>
            <p:ph type="title"/>
          </p:nvPr>
        </p:nvSpPr>
        <p:spPr>
          <a:xfrm>
            <a:off x="839788" y="365129"/>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2F0F215-308D-E2AB-749A-B83AE79AADFF}"/>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DE4A35C-C72F-F064-0879-0CF59A828E85}"/>
              </a:ext>
            </a:extLst>
          </p:cNvPr>
          <p:cNvSpPr>
            <a:spLocks noGrp="1"/>
          </p:cNvSpPr>
          <p:nvPr>
            <p:ph sz="half" idx="2"/>
          </p:nvPr>
        </p:nvSpPr>
        <p:spPr>
          <a:xfrm>
            <a:off x="839789"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9A23623-7312-EC8C-B69E-F443B645E72B}"/>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EC4EC3E-4D65-EE94-AE15-89EE33D857D0}"/>
              </a:ext>
            </a:extLst>
          </p:cNvPr>
          <p:cNvSpPr>
            <a:spLocks noGrp="1"/>
          </p:cNvSpPr>
          <p:nvPr>
            <p:ph sz="quarter" idx="4"/>
          </p:nvPr>
        </p:nvSpPr>
        <p:spPr>
          <a:xfrm>
            <a:off x="6172203"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FC4A8DF-5DA2-6914-FE31-C013DE147590}"/>
              </a:ext>
            </a:extLst>
          </p:cNvPr>
          <p:cNvSpPr>
            <a:spLocks noGrp="1"/>
          </p:cNvSpPr>
          <p:nvPr>
            <p:ph type="dt" sz="half" idx="10"/>
          </p:nvPr>
        </p:nvSpPr>
        <p:spPr/>
        <p:txBody>
          <a:bodyPr/>
          <a:lstStyle/>
          <a:p>
            <a:fld id="{3B53B2A5-EE73-4CDB-87D0-C6EECB54E5E8}" type="datetimeFigureOut">
              <a:rPr lang="fr-FR" smtClean="0"/>
              <a:t>02/04/2026</a:t>
            </a:fld>
            <a:endParaRPr lang="fr-FR"/>
          </a:p>
        </p:txBody>
      </p:sp>
      <p:sp>
        <p:nvSpPr>
          <p:cNvPr id="8" name="Espace réservé du pied de page 7">
            <a:extLst>
              <a:ext uri="{FF2B5EF4-FFF2-40B4-BE49-F238E27FC236}">
                <a16:creationId xmlns:a16="http://schemas.microsoft.com/office/drawing/2014/main" id="{433C597B-FC1B-2C56-B62B-DEE3E601A67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E46AC93-7916-0AE6-3DE3-C98C56C46364}"/>
              </a:ext>
            </a:extLst>
          </p:cNvPr>
          <p:cNvSpPr>
            <a:spLocks noGrp="1"/>
          </p:cNvSpPr>
          <p:nvPr>
            <p:ph type="sldNum" sz="quarter" idx="12"/>
          </p:nvPr>
        </p:nvSpPr>
        <p:spPr/>
        <p:txBody>
          <a:bodyPr/>
          <a:lstStyle/>
          <a:p>
            <a:fld id="{5F659DDB-A979-4252-B2FE-F6244C6D4913}" type="slidenum">
              <a:rPr lang="fr-FR" smtClean="0"/>
              <a:t>‹N°›</a:t>
            </a:fld>
            <a:endParaRPr lang="fr-FR"/>
          </a:p>
        </p:txBody>
      </p:sp>
    </p:spTree>
    <p:extLst>
      <p:ext uri="{BB962C8B-B14F-4D97-AF65-F5344CB8AC3E}">
        <p14:creationId xmlns:p14="http://schemas.microsoft.com/office/powerpoint/2010/main" val="13248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F36783-B8DD-692E-8E33-678DCBF72AC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8E3C450-A90D-127D-01CB-CF74FC2FE057}"/>
              </a:ext>
            </a:extLst>
          </p:cNvPr>
          <p:cNvSpPr>
            <a:spLocks noGrp="1"/>
          </p:cNvSpPr>
          <p:nvPr>
            <p:ph type="dt" sz="half" idx="10"/>
          </p:nvPr>
        </p:nvSpPr>
        <p:spPr/>
        <p:txBody>
          <a:bodyPr/>
          <a:lstStyle/>
          <a:p>
            <a:fld id="{3B53B2A5-EE73-4CDB-87D0-C6EECB54E5E8}" type="datetimeFigureOut">
              <a:rPr lang="fr-FR" smtClean="0"/>
              <a:t>02/04/2026</a:t>
            </a:fld>
            <a:endParaRPr lang="fr-FR"/>
          </a:p>
        </p:txBody>
      </p:sp>
      <p:sp>
        <p:nvSpPr>
          <p:cNvPr id="4" name="Espace réservé du pied de page 3">
            <a:extLst>
              <a:ext uri="{FF2B5EF4-FFF2-40B4-BE49-F238E27FC236}">
                <a16:creationId xmlns:a16="http://schemas.microsoft.com/office/drawing/2014/main" id="{E96B2539-8C3B-1BF3-51BA-66BF2A0BEDC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E81657D-D6F4-454B-6592-03B31F54716B}"/>
              </a:ext>
            </a:extLst>
          </p:cNvPr>
          <p:cNvSpPr>
            <a:spLocks noGrp="1"/>
          </p:cNvSpPr>
          <p:nvPr>
            <p:ph type="sldNum" sz="quarter" idx="12"/>
          </p:nvPr>
        </p:nvSpPr>
        <p:spPr/>
        <p:txBody>
          <a:bodyPr/>
          <a:lstStyle/>
          <a:p>
            <a:fld id="{5F659DDB-A979-4252-B2FE-F6244C6D4913}" type="slidenum">
              <a:rPr lang="fr-FR" smtClean="0"/>
              <a:t>‹N°›</a:t>
            </a:fld>
            <a:endParaRPr lang="fr-FR"/>
          </a:p>
        </p:txBody>
      </p:sp>
    </p:spTree>
    <p:extLst>
      <p:ext uri="{BB962C8B-B14F-4D97-AF65-F5344CB8AC3E}">
        <p14:creationId xmlns:p14="http://schemas.microsoft.com/office/powerpoint/2010/main" val="306438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F26FC76-B591-5346-14F3-3458C8A00CD2}"/>
              </a:ext>
            </a:extLst>
          </p:cNvPr>
          <p:cNvSpPr>
            <a:spLocks noGrp="1"/>
          </p:cNvSpPr>
          <p:nvPr>
            <p:ph type="dt" sz="half" idx="10"/>
          </p:nvPr>
        </p:nvSpPr>
        <p:spPr/>
        <p:txBody>
          <a:bodyPr/>
          <a:lstStyle/>
          <a:p>
            <a:fld id="{3B53B2A5-EE73-4CDB-87D0-C6EECB54E5E8}" type="datetimeFigureOut">
              <a:rPr lang="fr-FR" smtClean="0"/>
              <a:t>02/04/2026</a:t>
            </a:fld>
            <a:endParaRPr lang="fr-FR"/>
          </a:p>
        </p:txBody>
      </p:sp>
      <p:sp>
        <p:nvSpPr>
          <p:cNvPr id="3" name="Espace réservé du pied de page 2">
            <a:extLst>
              <a:ext uri="{FF2B5EF4-FFF2-40B4-BE49-F238E27FC236}">
                <a16:creationId xmlns:a16="http://schemas.microsoft.com/office/drawing/2014/main" id="{9D4F7F85-1BFA-9F50-8079-321B264D7DF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C3E55AA-B057-F03F-D745-16F48E5C5CA9}"/>
              </a:ext>
            </a:extLst>
          </p:cNvPr>
          <p:cNvSpPr>
            <a:spLocks noGrp="1"/>
          </p:cNvSpPr>
          <p:nvPr>
            <p:ph type="sldNum" sz="quarter" idx="12"/>
          </p:nvPr>
        </p:nvSpPr>
        <p:spPr/>
        <p:txBody>
          <a:bodyPr/>
          <a:lstStyle/>
          <a:p>
            <a:fld id="{5F659DDB-A979-4252-B2FE-F6244C6D4913}" type="slidenum">
              <a:rPr lang="fr-FR" smtClean="0"/>
              <a:t>‹N°›</a:t>
            </a:fld>
            <a:endParaRPr lang="fr-FR"/>
          </a:p>
        </p:txBody>
      </p:sp>
    </p:spTree>
    <p:extLst>
      <p:ext uri="{BB962C8B-B14F-4D97-AF65-F5344CB8AC3E}">
        <p14:creationId xmlns:p14="http://schemas.microsoft.com/office/powerpoint/2010/main" val="1770004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6F83A6-E5EF-2719-F65B-42090569FD6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6A0CFC1-9B2D-3F53-4953-E7AC32F17815}"/>
              </a:ext>
            </a:extLst>
          </p:cNvPr>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9852234-11D9-2E7F-06EC-82B444E933C8}"/>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F489D55-A56A-41F6-641F-19F3E99D3A7C}"/>
              </a:ext>
            </a:extLst>
          </p:cNvPr>
          <p:cNvSpPr>
            <a:spLocks noGrp="1"/>
          </p:cNvSpPr>
          <p:nvPr>
            <p:ph type="dt" sz="half" idx="10"/>
          </p:nvPr>
        </p:nvSpPr>
        <p:spPr/>
        <p:txBody>
          <a:bodyPr/>
          <a:lstStyle/>
          <a:p>
            <a:fld id="{3B53B2A5-EE73-4CDB-87D0-C6EECB54E5E8}" type="datetimeFigureOut">
              <a:rPr lang="fr-FR" smtClean="0"/>
              <a:t>02/04/2026</a:t>
            </a:fld>
            <a:endParaRPr lang="fr-FR"/>
          </a:p>
        </p:txBody>
      </p:sp>
      <p:sp>
        <p:nvSpPr>
          <p:cNvPr id="6" name="Espace réservé du pied de page 5">
            <a:extLst>
              <a:ext uri="{FF2B5EF4-FFF2-40B4-BE49-F238E27FC236}">
                <a16:creationId xmlns:a16="http://schemas.microsoft.com/office/drawing/2014/main" id="{ED7BC69E-3E60-AB72-BDD9-99036D0DD9D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CCFE20D-109E-A5BE-2AD6-2C8FC42F86E7}"/>
              </a:ext>
            </a:extLst>
          </p:cNvPr>
          <p:cNvSpPr>
            <a:spLocks noGrp="1"/>
          </p:cNvSpPr>
          <p:nvPr>
            <p:ph type="sldNum" sz="quarter" idx="12"/>
          </p:nvPr>
        </p:nvSpPr>
        <p:spPr/>
        <p:txBody>
          <a:bodyPr/>
          <a:lstStyle/>
          <a:p>
            <a:fld id="{5F659DDB-A979-4252-B2FE-F6244C6D4913}" type="slidenum">
              <a:rPr lang="fr-FR" smtClean="0"/>
              <a:t>‹N°›</a:t>
            </a:fld>
            <a:endParaRPr lang="fr-FR"/>
          </a:p>
        </p:txBody>
      </p:sp>
    </p:spTree>
    <p:extLst>
      <p:ext uri="{BB962C8B-B14F-4D97-AF65-F5344CB8AC3E}">
        <p14:creationId xmlns:p14="http://schemas.microsoft.com/office/powerpoint/2010/main" val="327523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C42FA5-9DC8-5A51-89C2-0631121F46A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678093A-2062-CF1B-49A5-AA97816B53AF}"/>
              </a:ext>
            </a:extLst>
          </p:cNvPr>
          <p:cNvSpPr>
            <a:spLocks noGrp="1"/>
          </p:cNvSpPr>
          <p:nvPr>
            <p:ph type="pic" idx="1"/>
          </p:nvPr>
        </p:nvSpPr>
        <p:spPr>
          <a:xfrm>
            <a:off x="5183188" y="987431"/>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fr-FR"/>
          </a:p>
        </p:txBody>
      </p:sp>
      <p:sp>
        <p:nvSpPr>
          <p:cNvPr id="4" name="Espace réservé du texte 3">
            <a:extLst>
              <a:ext uri="{FF2B5EF4-FFF2-40B4-BE49-F238E27FC236}">
                <a16:creationId xmlns:a16="http://schemas.microsoft.com/office/drawing/2014/main" id="{73ECA994-5DBA-A4C0-5F92-DFCA40AE255D}"/>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A4BF1B1-82DA-06DA-C584-1DFFA3F55791}"/>
              </a:ext>
            </a:extLst>
          </p:cNvPr>
          <p:cNvSpPr>
            <a:spLocks noGrp="1"/>
          </p:cNvSpPr>
          <p:nvPr>
            <p:ph type="dt" sz="half" idx="10"/>
          </p:nvPr>
        </p:nvSpPr>
        <p:spPr/>
        <p:txBody>
          <a:bodyPr/>
          <a:lstStyle/>
          <a:p>
            <a:fld id="{3B53B2A5-EE73-4CDB-87D0-C6EECB54E5E8}" type="datetimeFigureOut">
              <a:rPr lang="fr-FR" smtClean="0"/>
              <a:t>02/04/2026</a:t>
            </a:fld>
            <a:endParaRPr lang="fr-FR"/>
          </a:p>
        </p:txBody>
      </p:sp>
      <p:sp>
        <p:nvSpPr>
          <p:cNvPr id="6" name="Espace réservé du pied de page 5">
            <a:extLst>
              <a:ext uri="{FF2B5EF4-FFF2-40B4-BE49-F238E27FC236}">
                <a16:creationId xmlns:a16="http://schemas.microsoft.com/office/drawing/2014/main" id="{4797ADEC-7971-D58A-465B-786C74C5870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D35B86B-9BDD-41D1-511F-4AFFC0EDE711}"/>
              </a:ext>
            </a:extLst>
          </p:cNvPr>
          <p:cNvSpPr>
            <a:spLocks noGrp="1"/>
          </p:cNvSpPr>
          <p:nvPr>
            <p:ph type="sldNum" sz="quarter" idx="12"/>
          </p:nvPr>
        </p:nvSpPr>
        <p:spPr/>
        <p:txBody>
          <a:bodyPr/>
          <a:lstStyle/>
          <a:p>
            <a:fld id="{5F659DDB-A979-4252-B2FE-F6244C6D4913}" type="slidenum">
              <a:rPr lang="fr-FR" smtClean="0"/>
              <a:t>‹N°›</a:t>
            </a:fld>
            <a:endParaRPr lang="fr-FR"/>
          </a:p>
        </p:txBody>
      </p:sp>
    </p:spTree>
    <p:extLst>
      <p:ext uri="{BB962C8B-B14F-4D97-AF65-F5344CB8AC3E}">
        <p14:creationId xmlns:p14="http://schemas.microsoft.com/office/powerpoint/2010/main" val="450239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74C7911-433B-CC01-B722-1B73134C3214}"/>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11395DF-3B92-E6CC-D6CF-54809F85BF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6674D9F-C38F-6F0E-D0DC-A85DF3CF20E7}"/>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B53B2A5-EE73-4CDB-87D0-C6EECB54E5E8}" type="datetimeFigureOut">
              <a:rPr lang="fr-FR" smtClean="0"/>
              <a:t>02/04/2026</a:t>
            </a:fld>
            <a:endParaRPr lang="fr-FR"/>
          </a:p>
        </p:txBody>
      </p:sp>
      <p:sp>
        <p:nvSpPr>
          <p:cNvPr id="5" name="Espace réservé du pied de page 4">
            <a:extLst>
              <a:ext uri="{FF2B5EF4-FFF2-40B4-BE49-F238E27FC236}">
                <a16:creationId xmlns:a16="http://schemas.microsoft.com/office/drawing/2014/main" id="{21407E55-1B4B-0B37-062B-D1B36451363E}"/>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E01A07F-8A84-5DC7-AEFB-6D4D66818B09}"/>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659DDB-A979-4252-B2FE-F6244C6D4913}" type="slidenum">
              <a:rPr lang="fr-FR" smtClean="0"/>
              <a:t>‹N°›</a:t>
            </a:fld>
            <a:endParaRPr lang="fr-FR"/>
          </a:p>
        </p:txBody>
      </p:sp>
    </p:spTree>
    <p:extLst>
      <p:ext uri="{BB962C8B-B14F-4D97-AF65-F5344CB8AC3E}">
        <p14:creationId xmlns:p14="http://schemas.microsoft.com/office/powerpoint/2010/main" val="1652256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1AFB5-915E-4D0A-971C-5AE5F329E906}" type="datetimeFigureOut">
              <a:rPr lang="fr-FR" smtClean="0"/>
              <a:t>02/04/2026</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DB0EE-562A-402E-B0CB-D9B0904D3576}" type="slidenum">
              <a:rPr lang="fr-FR" smtClean="0"/>
              <a:t>‹N°›</a:t>
            </a:fld>
            <a:endParaRPr lang="fr-FR"/>
          </a:p>
        </p:txBody>
      </p:sp>
    </p:spTree>
    <p:extLst>
      <p:ext uri="{BB962C8B-B14F-4D97-AF65-F5344CB8AC3E}">
        <p14:creationId xmlns:p14="http://schemas.microsoft.com/office/powerpoint/2010/main" val="3382486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1.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1.svg"/></Relationships>
</file>

<file path=ppt/slides/_rels/slide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image" Target="../media/image11.sv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11.svg"/><Relationship Id="rId5" Type="http://schemas.openxmlformats.org/officeDocument/2006/relationships/image" Target="../media/image21.png"/><Relationship Id="rId4" Type="http://schemas.openxmlformats.org/officeDocument/2006/relationships/image" Target="../media/image8.svg"/></Relationships>
</file>

<file path=ppt/slides/_rels/slide25.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8.svg"/></Relationships>
</file>

<file path=ppt/slides/_rels/slide2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1.svg"/><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8.svg"/><Relationship Id="rId9"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1.svg"/><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1.svg"/><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11.sv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11.sv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33.png"/><Relationship Id="rId4" Type="http://schemas.openxmlformats.org/officeDocument/2006/relationships/image" Target="../media/image11.svg"/></Relationships>
</file>

<file path=ppt/slides/_rels/slide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1.svg"/></Relationships>
</file>

<file path=ppt/slides/_rels/slide36.xml.rels><?xml version="1.0" encoding="UTF-8" standalone="yes"?>
<Relationships xmlns="http://schemas.openxmlformats.org/package/2006/relationships"><Relationship Id="rId2" Type="http://schemas.openxmlformats.org/officeDocument/2006/relationships/image" Target="../media/image15.sv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4.xml"/><Relationship Id="rId5" Type="http://schemas.openxmlformats.org/officeDocument/2006/relationships/image" Target="../media/image11.svg"/><Relationship Id="rId4" Type="http://schemas.openxmlformats.org/officeDocument/2006/relationships/image" Target="../media/image7.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svg"/><Relationship Id="rId4" Type="http://schemas.openxmlformats.org/officeDocument/2006/relationships/hyperlink" Target="https://assistance.stp.abes.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66E2805-25D2-8B5A-7F13-C30310AE8974}"/>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995726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E5CF4-03A9-EE4A-02A1-26A01D5ADEB1}"/>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1E7BA3F8-9303-9825-CEBA-03FF47FB56E8}"/>
              </a:ext>
            </a:extLst>
          </p:cNvPr>
          <p:cNvPicPr>
            <a:picLocks noChangeAspect="1"/>
          </p:cNvPicPr>
          <p:nvPr/>
        </p:nvPicPr>
        <p:blipFill>
          <a:blip r:embed="rId2"/>
          <a:stretch>
            <a:fillRect/>
          </a:stretch>
        </p:blipFill>
        <p:spPr>
          <a:xfrm>
            <a:off x="3940098" y="0"/>
            <a:ext cx="8251902" cy="6858000"/>
          </a:xfrm>
          <a:prstGeom prst="rect">
            <a:avLst/>
          </a:prstGeom>
          <a:ln>
            <a:solidFill>
              <a:srgbClr val="252C61"/>
            </a:solidFill>
          </a:ln>
        </p:spPr>
      </p:pic>
      <p:sp>
        <p:nvSpPr>
          <p:cNvPr id="2" name="ZoneTexte 1">
            <a:extLst>
              <a:ext uri="{FF2B5EF4-FFF2-40B4-BE49-F238E27FC236}">
                <a16:creationId xmlns:a16="http://schemas.microsoft.com/office/drawing/2014/main" id="{0CE6FF9E-C888-12E3-5E6B-58B5881FC493}"/>
              </a:ext>
            </a:extLst>
          </p:cNvPr>
          <p:cNvSpPr txBox="1"/>
          <p:nvPr/>
        </p:nvSpPr>
        <p:spPr>
          <a:xfrm>
            <a:off x="118204" y="288098"/>
            <a:ext cx="3597460" cy="584775"/>
          </a:xfrm>
          <a:prstGeom prst="rect">
            <a:avLst/>
          </a:prstGeom>
          <a:noFill/>
        </p:spPr>
        <p:txBody>
          <a:bodyPr wrap="none" rtlCol="0">
            <a:spAutoFit/>
          </a:bodyPr>
          <a:lstStyle/>
          <a:p>
            <a:r>
              <a:rPr lang="fr-FR" sz="3200" b="1">
                <a:solidFill>
                  <a:srgbClr val="1A3967"/>
                </a:solidFill>
                <a:latin typeface="Arial" panose="020B0604020202020204" pitchFamily="34" charset="0"/>
                <a:cs typeface="Arial" panose="020B0604020202020204" pitchFamily="34" charset="0"/>
              </a:rPr>
              <a:t>La page d’accueil</a:t>
            </a:r>
          </a:p>
        </p:txBody>
      </p:sp>
      <p:sp>
        <p:nvSpPr>
          <p:cNvPr id="4" name="ZoneTexte 3">
            <a:extLst>
              <a:ext uri="{FF2B5EF4-FFF2-40B4-BE49-F238E27FC236}">
                <a16:creationId xmlns:a16="http://schemas.microsoft.com/office/drawing/2014/main" id="{88150C12-805F-E183-6B6F-568E5EFBBD2B}"/>
              </a:ext>
            </a:extLst>
          </p:cNvPr>
          <p:cNvSpPr txBox="1"/>
          <p:nvPr/>
        </p:nvSpPr>
        <p:spPr>
          <a:xfrm>
            <a:off x="247443" y="2379945"/>
            <a:ext cx="3338981" cy="646331"/>
          </a:xfrm>
          <a:prstGeom prst="rect">
            <a:avLst/>
          </a:prstGeom>
          <a:noFill/>
        </p:spPr>
        <p:txBody>
          <a:bodyPr wrap="square" rtlCol="0">
            <a:spAutoFit/>
          </a:bodyPr>
          <a:lstStyle/>
          <a:p>
            <a:r>
              <a:rPr lang="fr-FR">
                <a:solidFill>
                  <a:srgbClr val="1A3967"/>
                </a:solidFill>
                <a:latin typeface="Arial" panose="020B0604020202020204" pitchFamily="34" charset="0"/>
                <a:cs typeface="Arial" panose="020B0604020202020204" pitchFamily="34" charset="0"/>
              </a:rPr>
              <a:t>Le bloc « Alertes »</a:t>
            </a:r>
            <a:br>
              <a:rPr lang="fr-FR">
                <a:solidFill>
                  <a:srgbClr val="1A3967"/>
                </a:solidFill>
                <a:latin typeface="Arial" panose="020B0604020202020204" pitchFamily="34" charset="0"/>
                <a:cs typeface="Arial" panose="020B0604020202020204" pitchFamily="34" charset="0"/>
              </a:rPr>
            </a:br>
            <a:r>
              <a:rPr lang="fr-FR">
                <a:solidFill>
                  <a:srgbClr val="1A3967"/>
                </a:solidFill>
                <a:latin typeface="Arial" panose="020B0604020202020204" pitchFamily="34" charset="0"/>
                <a:cs typeface="Arial" panose="020B0604020202020204" pitchFamily="34" charset="0"/>
              </a:rPr>
              <a:t>La « Météo des applications »</a:t>
            </a:r>
          </a:p>
        </p:txBody>
      </p:sp>
      <p:sp>
        <p:nvSpPr>
          <p:cNvPr id="5" name="ZoneTexte 4">
            <a:extLst>
              <a:ext uri="{FF2B5EF4-FFF2-40B4-BE49-F238E27FC236}">
                <a16:creationId xmlns:a16="http://schemas.microsoft.com/office/drawing/2014/main" id="{9A0FDE68-5B6A-B06B-0FAA-3E3D3D9157F6}"/>
              </a:ext>
            </a:extLst>
          </p:cNvPr>
          <p:cNvSpPr txBox="1"/>
          <p:nvPr/>
        </p:nvSpPr>
        <p:spPr>
          <a:xfrm>
            <a:off x="2004031" y="3822526"/>
            <a:ext cx="1169486" cy="369332"/>
          </a:xfrm>
          <a:prstGeom prst="rect">
            <a:avLst/>
          </a:prstGeom>
          <a:noFill/>
        </p:spPr>
        <p:txBody>
          <a:bodyPr wrap="square" rtlCol="0">
            <a:spAutoFit/>
          </a:bodyPr>
          <a:lstStyle/>
          <a:p>
            <a:r>
              <a:rPr lang="fr-FR">
                <a:solidFill>
                  <a:srgbClr val="1A3967"/>
                </a:solidFill>
                <a:latin typeface="Arial" panose="020B0604020202020204" pitchFamily="34" charset="0"/>
                <a:cs typeface="Arial" panose="020B0604020202020204" pitchFamily="34" charset="0"/>
              </a:rPr>
              <a:t>La charte</a:t>
            </a:r>
          </a:p>
        </p:txBody>
      </p:sp>
      <p:cxnSp>
        <p:nvCxnSpPr>
          <p:cNvPr id="9" name="Connecteur droit avec flèche 8">
            <a:extLst>
              <a:ext uri="{FF2B5EF4-FFF2-40B4-BE49-F238E27FC236}">
                <a16:creationId xmlns:a16="http://schemas.microsoft.com/office/drawing/2014/main" id="{2F111C5E-BA4C-976C-EDFA-4C86204AC0B8}"/>
              </a:ext>
            </a:extLst>
          </p:cNvPr>
          <p:cNvCxnSpPr/>
          <p:nvPr/>
        </p:nvCxnSpPr>
        <p:spPr>
          <a:xfrm>
            <a:off x="3715664" y="2630466"/>
            <a:ext cx="1921048" cy="0"/>
          </a:xfrm>
          <a:prstGeom prst="straightConnector1">
            <a:avLst/>
          </a:prstGeom>
          <a:ln w="57150">
            <a:solidFill>
              <a:srgbClr val="1A3967"/>
            </a:solidFill>
            <a:tailEnd type="triangle"/>
          </a:ln>
        </p:spPr>
        <p:style>
          <a:lnRef idx="1">
            <a:schemeClr val="accent6"/>
          </a:lnRef>
          <a:fillRef idx="0">
            <a:schemeClr val="accent6"/>
          </a:fillRef>
          <a:effectRef idx="0">
            <a:schemeClr val="accent6"/>
          </a:effectRef>
          <a:fontRef idx="minor">
            <a:schemeClr val="tx1"/>
          </a:fontRef>
        </p:style>
      </p:cxnSp>
      <p:sp>
        <p:nvSpPr>
          <p:cNvPr id="10" name="Ellipse 9">
            <a:extLst>
              <a:ext uri="{FF2B5EF4-FFF2-40B4-BE49-F238E27FC236}">
                <a16:creationId xmlns:a16="http://schemas.microsoft.com/office/drawing/2014/main" id="{0F047D6D-9D19-12EB-5C6E-3137D48B8383}"/>
              </a:ext>
            </a:extLst>
          </p:cNvPr>
          <p:cNvSpPr/>
          <p:nvPr/>
        </p:nvSpPr>
        <p:spPr>
          <a:xfrm>
            <a:off x="3598950" y="2574098"/>
            <a:ext cx="129240" cy="137786"/>
          </a:xfrm>
          <a:prstGeom prst="ellipse">
            <a:avLst/>
          </a:prstGeom>
          <a:solidFill>
            <a:srgbClr val="1A3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a:extLst>
              <a:ext uri="{FF2B5EF4-FFF2-40B4-BE49-F238E27FC236}">
                <a16:creationId xmlns:a16="http://schemas.microsoft.com/office/drawing/2014/main" id="{BE097DFD-9CD0-09FC-DD2D-B1E7C4B0954A}"/>
              </a:ext>
            </a:extLst>
          </p:cNvPr>
          <p:cNvCxnSpPr>
            <a:cxnSpLocks/>
          </p:cNvCxnSpPr>
          <p:nvPr/>
        </p:nvCxnSpPr>
        <p:spPr>
          <a:xfrm>
            <a:off x="3503760" y="4045909"/>
            <a:ext cx="1318761" cy="0"/>
          </a:xfrm>
          <a:prstGeom prst="straightConnector1">
            <a:avLst/>
          </a:prstGeom>
          <a:ln w="57150">
            <a:solidFill>
              <a:srgbClr val="1A3967"/>
            </a:solidFill>
            <a:tailEnd type="triangle"/>
          </a:ln>
        </p:spPr>
        <p:style>
          <a:lnRef idx="1">
            <a:schemeClr val="accent6"/>
          </a:lnRef>
          <a:fillRef idx="0">
            <a:schemeClr val="accent6"/>
          </a:fillRef>
          <a:effectRef idx="0">
            <a:schemeClr val="accent6"/>
          </a:effectRef>
          <a:fontRef idx="minor">
            <a:schemeClr val="tx1"/>
          </a:fontRef>
        </p:style>
      </p:cxnSp>
      <p:sp>
        <p:nvSpPr>
          <p:cNvPr id="12" name="Ellipse 11">
            <a:extLst>
              <a:ext uri="{FF2B5EF4-FFF2-40B4-BE49-F238E27FC236}">
                <a16:creationId xmlns:a16="http://schemas.microsoft.com/office/drawing/2014/main" id="{1C53A054-75E3-BDE6-53C5-DA5FD4292AF1}"/>
              </a:ext>
            </a:extLst>
          </p:cNvPr>
          <p:cNvSpPr/>
          <p:nvPr/>
        </p:nvSpPr>
        <p:spPr>
          <a:xfrm>
            <a:off x="3387046" y="3977015"/>
            <a:ext cx="129240" cy="137786"/>
          </a:xfrm>
          <a:prstGeom prst="ellipse">
            <a:avLst/>
          </a:prstGeom>
          <a:solidFill>
            <a:srgbClr val="1A3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80906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48346-3E62-9AD3-55CE-929F398B0511}"/>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E2164A09-A331-6B21-0100-580E328C7A6E}"/>
              </a:ext>
            </a:extLst>
          </p:cNvPr>
          <p:cNvPicPr>
            <a:picLocks noChangeAspect="1"/>
          </p:cNvPicPr>
          <p:nvPr/>
        </p:nvPicPr>
        <p:blipFill>
          <a:blip r:embed="rId3"/>
          <a:stretch>
            <a:fillRect/>
          </a:stretch>
        </p:blipFill>
        <p:spPr>
          <a:xfrm>
            <a:off x="3940098" y="0"/>
            <a:ext cx="8251902" cy="6858000"/>
          </a:xfrm>
          <a:prstGeom prst="rect">
            <a:avLst/>
          </a:prstGeom>
          <a:ln>
            <a:solidFill>
              <a:srgbClr val="252C61"/>
            </a:solidFill>
          </a:ln>
        </p:spPr>
      </p:pic>
      <p:sp>
        <p:nvSpPr>
          <p:cNvPr id="2" name="ZoneTexte 1">
            <a:extLst>
              <a:ext uri="{FF2B5EF4-FFF2-40B4-BE49-F238E27FC236}">
                <a16:creationId xmlns:a16="http://schemas.microsoft.com/office/drawing/2014/main" id="{D41F917D-D65A-4E52-DDE3-7AB82AA57DC8}"/>
              </a:ext>
            </a:extLst>
          </p:cNvPr>
          <p:cNvSpPr txBox="1"/>
          <p:nvPr/>
        </p:nvSpPr>
        <p:spPr>
          <a:xfrm>
            <a:off x="118204" y="288098"/>
            <a:ext cx="3597460" cy="584775"/>
          </a:xfrm>
          <a:prstGeom prst="rect">
            <a:avLst/>
          </a:prstGeom>
          <a:noFill/>
        </p:spPr>
        <p:txBody>
          <a:bodyPr wrap="none" rtlCol="0">
            <a:spAutoFit/>
          </a:bodyPr>
          <a:lstStyle/>
          <a:p>
            <a:r>
              <a:rPr lang="fr-FR" sz="3200" b="1">
                <a:solidFill>
                  <a:srgbClr val="1A3967"/>
                </a:solidFill>
                <a:latin typeface="Arial" panose="020B0604020202020204" pitchFamily="34" charset="0"/>
                <a:cs typeface="Arial" panose="020B0604020202020204" pitchFamily="34" charset="0"/>
              </a:rPr>
              <a:t>La page d’accueil</a:t>
            </a:r>
          </a:p>
        </p:txBody>
      </p:sp>
      <p:sp>
        <p:nvSpPr>
          <p:cNvPr id="4" name="ZoneTexte 3">
            <a:extLst>
              <a:ext uri="{FF2B5EF4-FFF2-40B4-BE49-F238E27FC236}">
                <a16:creationId xmlns:a16="http://schemas.microsoft.com/office/drawing/2014/main" id="{CF71B548-D90A-BA32-3E66-E5E84B4A84D1}"/>
              </a:ext>
            </a:extLst>
          </p:cNvPr>
          <p:cNvSpPr txBox="1"/>
          <p:nvPr/>
        </p:nvSpPr>
        <p:spPr>
          <a:xfrm>
            <a:off x="1630325" y="1506347"/>
            <a:ext cx="3338981" cy="369332"/>
          </a:xfrm>
          <a:prstGeom prst="rect">
            <a:avLst/>
          </a:prstGeom>
          <a:noFill/>
        </p:spPr>
        <p:txBody>
          <a:bodyPr wrap="square" rtlCol="0">
            <a:spAutoFit/>
          </a:bodyPr>
          <a:lstStyle/>
          <a:p>
            <a:r>
              <a:rPr lang="fr-FR">
                <a:solidFill>
                  <a:srgbClr val="1A3967"/>
                </a:solidFill>
                <a:latin typeface="Arial" panose="020B0604020202020204" pitchFamily="34" charset="0"/>
                <a:cs typeface="Arial" panose="020B0604020202020204" pitchFamily="34" charset="0"/>
              </a:rPr>
              <a:t>La FAQ</a:t>
            </a:r>
          </a:p>
        </p:txBody>
      </p:sp>
      <p:sp>
        <p:nvSpPr>
          <p:cNvPr id="5" name="ZoneTexte 4">
            <a:extLst>
              <a:ext uri="{FF2B5EF4-FFF2-40B4-BE49-F238E27FC236}">
                <a16:creationId xmlns:a16="http://schemas.microsoft.com/office/drawing/2014/main" id="{67D034E9-8B85-2DBE-146A-706617A4C3F0}"/>
              </a:ext>
            </a:extLst>
          </p:cNvPr>
          <p:cNvSpPr txBox="1"/>
          <p:nvPr/>
        </p:nvSpPr>
        <p:spPr>
          <a:xfrm>
            <a:off x="282787" y="5079305"/>
            <a:ext cx="3180709" cy="369332"/>
          </a:xfrm>
          <a:prstGeom prst="rect">
            <a:avLst/>
          </a:prstGeom>
          <a:noFill/>
        </p:spPr>
        <p:txBody>
          <a:bodyPr wrap="square" rtlCol="0">
            <a:spAutoFit/>
          </a:bodyPr>
          <a:lstStyle/>
          <a:p>
            <a:r>
              <a:rPr lang="fr-FR">
                <a:solidFill>
                  <a:srgbClr val="1A3967"/>
                </a:solidFill>
                <a:latin typeface="Arial" panose="020B0604020202020204" pitchFamily="34" charset="0"/>
                <a:cs typeface="Arial" panose="020B0604020202020204" pitchFamily="34" charset="0"/>
              </a:rPr>
              <a:t>Le catalogue des services</a:t>
            </a:r>
          </a:p>
        </p:txBody>
      </p:sp>
      <p:cxnSp>
        <p:nvCxnSpPr>
          <p:cNvPr id="9" name="Connecteur droit avec flèche 8">
            <a:extLst>
              <a:ext uri="{FF2B5EF4-FFF2-40B4-BE49-F238E27FC236}">
                <a16:creationId xmlns:a16="http://schemas.microsoft.com/office/drawing/2014/main" id="{443EFEA0-A116-B493-7CA0-15E8E873B3F6}"/>
              </a:ext>
            </a:extLst>
          </p:cNvPr>
          <p:cNvCxnSpPr/>
          <p:nvPr/>
        </p:nvCxnSpPr>
        <p:spPr>
          <a:xfrm>
            <a:off x="2776213" y="1678488"/>
            <a:ext cx="1921048" cy="0"/>
          </a:xfrm>
          <a:prstGeom prst="straightConnector1">
            <a:avLst/>
          </a:prstGeom>
          <a:ln w="57150">
            <a:solidFill>
              <a:srgbClr val="1A3967"/>
            </a:solidFill>
            <a:tailEnd type="triangle"/>
          </a:ln>
        </p:spPr>
        <p:style>
          <a:lnRef idx="1">
            <a:schemeClr val="accent6"/>
          </a:lnRef>
          <a:fillRef idx="0">
            <a:schemeClr val="accent6"/>
          </a:fillRef>
          <a:effectRef idx="0">
            <a:schemeClr val="accent6"/>
          </a:effectRef>
          <a:fontRef idx="minor">
            <a:schemeClr val="tx1"/>
          </a:fontRef>
        </p:style>
      </p:cxnSp>
      <p:sp>
        <p:nvSpPr>
          <p:cNvPr id="10" name="Ellipse 9">
            <a:extLst>
              <a:ext uri="{FF2B5EF4-FFF2-40B4-BE49-F238E27FC236}">
                <a16:creationId xmlns:a16="http://schemas.microsoft.com/office/drawing/2014/main" id="{AE175D96-8CD4-B0CA-9A26-0B4D6E27A0F7}"/>
              </a:ext>
            </a:extLst>
          </p:cNvPr>
          <p:cNvSpPr/>
          <p:nvPr/>
        </p:nvSpPr>
        <p:spPr>
          <a:xfrm>
            <a:off x="2659499" y="1622120"/>
            <a:ext cx="129240" cy="137786"/>
          </a:xfrm>
          <a:prstGeom prst="ellipse">
            <a:avLst/>
          </a:prstGeom>
          <a:solidFill>
            <a:srgbClr val="1A3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a:extLst>
              <a:ext uri="{FF2B5EF4-FFF2-40B4-BE49-F238E27FC236}">
                <a16:creationId xmlns:a16="http://schemas.microsoft.com/office/drawing/2014/main" id="{E96001B9-71A7-9C9F-DE77-0E422DC26D72}"/>
              </a:ext>
            </a:extLst>
          </p:cNvPr>
          <p:cNvCxnSpPr>
            <a:cxnSpLocks/>
          </p:cNvCxnSpPr>
          <p:nvPr/>
        </p:nvCxnSpPr>
        <p:spPr>
          <a:xfrm>
            <a:off x="3378500" y="5298509"/>
            <a:ext cx="1318761" cy="0"/>
          </a:xfrm>
          <a:prstGeom prst="straightConnector1">
            <a:avLst/>
          </a:prstGeom>
          <a:ln w="57150">
            <a:solidFill>
              <a:srgbClr val="1A3967"/>
            </a:solidFill>
            <a:tailEnd type="triangle"/>
          </a:ln>
        </p:spPr>
        <p:style>
          <a:lnRef idx="1">
            <a:schemeClr val="accent6"/>
          </a:lnRef>
          <a:fillRef idx="0">
            <a:schemeClr val="accent6"/>
          </a:fillRef>
          <a:effectRef idx="0">
            <a:schemeClr val="accent6"/>
          </a:effectRef>
          <a:fontRef idx="minor">
            <a:schemeClr val="tx1"/>
          </a:fontRef>
        </p:style>
      </p:cxnSp>
      <p:sp>
        <p:nvSpPr>
          <p:cNvPr id="12" name="Ellipse 11">
            <a:extLst>
              <a:ext uri="{FF2B5EF4-FFF2-40B4-BE49-F238E27FC236}">
                <a16:creationId xmlns:a16="http://schemas.microsoft.com/office/drawing/2014/main" id="{F267CE10-9073-1485-C4FF-F6798347A7F2}"/>
              </a:ext>
            </a:extLst>
          </p:cNvPr>
          <p:cNvSpPr/>
          <p:nvPr/>
        </p:nvSpPr>
        <p:spPr>
          <a:xfrm>
            <a:off x="3349468" y="5242141"/>
            <a:ext cx="129240" cy="137786"/>
          </a:xfrm>
          <a:prstGeom prst="ellipse">
            <a:avLst/>
          </a:prstGeom>
          <a:solidFill>
            <a:srgbClr val="1A3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Graphique 12">
            <a:extLst>
              <a:ext uri="{FF2B5EF4-FFF2-40B4-BE49-F238E27FC236}">
                <a16:creationId xmlns:a16="http://schemas.microsoft.com/office/drawing/2014/main" id="{8A964AD8-8047-82C6-413E-632286351A6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72287" y="1009399"/>
            <a:ext cx="474088" cy="474088"/>
          </a:xfrm>
          <a:prstGeom prst="rect">
            <a:avLst/>
          </a:prstGeom>
        </p:spPr>
      </p:pic>
      <p:sp>
        <p:nvSpPr>
          <p:cNvPr id="14" name="ZoneTexte 13">
            <a:extLst>
              <a:ext uri="{FF2B5EF4-FFF2-40B4-BE49-F238E27FC236}">
                <a16:creationId xmlns:a16="http://schemas.microsoft.com/office/drawing/2014/main" id="{E67F5810-6099-58EB-18D4-51182CA8E160}"/>
              </a:ext>
            </a:extLst>
          </p:cNvPr>
          <p:cNvSpPr txBox="1"/>
          <p:nvPr/>
        </p:nvSpPr>
        <p:spPr>
          <a:xfrm>
            <a:off x="644101" y="1071780"/>
            <a:ext cx="2642070" cy="307777"/>
          </a:xfrm>
          <a:prstGeom prst="rect">
            <a:avLst/>
          </a:prstGeom>
          <a:noFill/>
        </p:spPr>
        <p:txBody>
          <a:bodyPr wrap="none" rtlCol="0">
            <a:spAutoFit/>
          </a:bodyPr>
          <a:lstStyle/>
          <a:p>
            <a:r>
              <a:rPr lang="fr-FR" sz="1400">
                <a:solidFill>
                  <a:srgbClr val="1A3967"/>
                </a:solidFill>
                <a:latin typeface="Arial" panose="020B0604020202020204" pitchFamily="34" charset="0"/>
                <a:cs typeface="Arial" panose="020B0604020202020204" pitchFamily="34" charset="0"/>
              </a:rPr>
              <a:t>Ce qui change pour l’utilisateur</a:t>
            </a:r>
          </a:p>
        </p:txBody>
      </p:sp>
    </p:spTree>
    <p:extLst>
      <p:ext uri="{BB962C8B-B14F-4D97-AF65-F5344CB8AC3E}">
        <p14:creationId xmlns:p14="http://schemas.microsoft.com/office/powerpoint/2010/main" val="4286296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343A478-0994-AE14-212B-513C459CC0FB}"/>
              </a:ext>
            </a:extLst>
          </p:cNvPr>
          <p:cNvSpPr txBox="1"/>
          <p:nvPr/>
        </p:nvSpPr>
        <p:spPr>
          <a:xfrm>
            <a:off x="237995" y="1281535"/>
            <a:ext cx="8818323" cy="1754326"/>
          </a:xfrm>
          <a:prstGeom prst="rect">
            <a:avLst/>
          </a:prstGeom>
          <a:noFill/>
        </p:spPr>
        <p:txBody>
          <a:bodyPr wrap="square" rtlCol="0">
            <a:spAutoFit/>
          </a:bodyPr>
          <a:lstStyle/>
          <a:p>
            <a:r>
              <a:rPr lang="fr-FR">
                <a:solidFill>
                  <a:srgbClr val="1A3967"/>
                </a:solidFill>
                <a:latin typeface="Arial" panose="020B0604020202020204" pitchFamily="34" charset="0"/>
                <a:cs typeface="Arial" panose="020B0604020202020204" pitchFamily="34" charset="0"/>
              </a:rPr>
              <a:t>FAQ proposée</a:t>
            </a:r>
            <a:br>
              <a:rPr lang="fr-FR">
                <a:solidFill>
                  <a:srgbClr val="1A3967"/>
                </a:solidFill>
                <a:latin typeface="Arial" panose="020B0604020202020204" pitchFamily="34" charset="0"/>
                <a:cs typeface="Arial" panose="020B0604020202020204" pitchFamily="34" charset="0"/>
              </a:rPr>
            </a:br>
            <a:r>
              <a:rPr lang="fr-FR">
                <a:solidFill>
                  <a:srgbClr val="1A3967"/>
                </a:solidFill>
                <a:latin typeface="Arial" panose="020B0604020202020204" pitchFamily="34" charset="0"/>
                <a:cs typeface="Arial" panose="020B0604020202020204" pitchFamily="34" charset="0"/>
              </a:rPr>
              <a:t>comme </a:t>
            </a:r>
            <a:r>
              <a:rPr lang="fr-FR" b="1">
                <a:solidFill>
                  <a:srgbClr val="1A3967"/>
                </a:solidFill>
                <a:latin typeface="Arial" panose="020B0604020202020204" pitchFamily="34" charset="0"/>
                <a:cs typeface="Arial" panose="020B0604020202020204" pitchFamily="34" charset="0"/>
              </a:rPr>
              <a:t>première étape</a:t>
            </a:r>
            <a:br>
              <a:rPr lang="fr-FR">
                <a:solidFill>
                  <a:srgbClr val="1A3967"/>
                </a:solidFill>
                <a:latin typeface="Arial" panose="020B0604020202020204" pitchFamily="34" charset="0"/>
                <a:cs typeface="Arial" panose="020B0604020202020204" pitchFamily="34" charset="0"/>
              </a:rPr>
            </a:br>
            <a:r>
              <a:rPr lang="fr-FR">
                <a:solidFill>
                  <a:srgbClr val="1A3967"/>
                </a:solidFill>
                <a:latin typeface="Arial" panose="020B0604020202020204" pitchFamily="34" charset="0"/>
                <a:cs typeface="Arial" panose="020B0604020202020204" pitchFamily="34" charset="0"/>
              </a:rPr>
              <a:t>avant la création d’un ticket.</a:t>
            </a:r>
          </a:p>
          <a:p>
            <a:endParaRPr lang="fr-FR">
              <a:solidFill>
                <a:srgbClr val="1A3967"/>
              </a:solidFill>
              <a:latin typeface="Arial" panose="020B0604020202020204" pitchFamily="34" charset="0"/>
              <a:cs typeface="Arial" panose="020B0604020202020204" pitchFamily="34" charset="0"/>
            </a:endParaRPr>
          </a:p>
          <a:p>
            <a:r>
              <a:rPr lang="fr-FR">
                <a:solidFill>
                  <a:srgbClr val="1A3967"/>
                </a:solidFill>
                <a:latin typeface="Arial" panose="020B0604020202020204" pitchFamily="34" charset="0"/>
                <a:cs typeface="Arial" panose="020B0604020202020204" pitchFamily="34" charset="0"/>
              </a:rPr>
              <a:t>Destinée au grand public,</a:t>
            </a:r>
            <a:br>
              <a:rPr lang="fr-FR">
                <a:solidFill>
                  <a:srgbClr val="1A3967"/>
                </a:solidFill>
                <a:latin typeface="Arial" panose="020B0604020202020204" pitchFamily="34" charset="0"/>
                <a:cs typeface="Arial" panose="020B0604020202020204" pitchFamily="34" charset="0"/>
              </a:rPr>
            </a:br>
            <a:r>
              <a:rPr lang="fr-FR">
                <a:solidFill>
                  <a:srgbClr val="1A3967"/>
                </a:solidFill>
                <a:latin typeface="Arial" panose="020B0604020202020204" pitchFamily="34" charset="0"/>
                <a:cs typeface="Arial" panose="020B0604020202020204" pitchFamily="34" charset="0"/>
              </a:rPr>
              <a:t>accessible sans authentification.</a:t>
            </a:r>
          </a:p>
        </p:txBody>
      </p:sp>
      <p:pic>
        <p:nvPicPr>
          <p:cNvPr id="6" name="Image 5">
            <a:extLst>
              <a:ext uri="{FF2B5EF4-FFF2-40B4-BE49-F238E27FC236}">
                <a16:creationId xmlns:a16="http://schemas.microsoft.com/office/drawing/2014/main" id="{2DD40C2B-1C79-0D91-E7B2-8ECCE69803CF}"/>
              </a:ext>
            </a:extLst>
          </p:cNvPr>
          <p:cNvPicPr>
            <a:picLocks noChangeAspect="1"/>
          </p:cNvPicPr>
          <p:nvPr/>
        </p:nvPicPr>
        <p:blipFill>
          <a:blip r:embed="rId3"/>
          <a:stretch>
            <a:fillRect/>
          </a:stretch>
        </p:blipFill>
        <p:spPr>
          <a:xfrm>
            <a:off x="3743959" y="952154"/>
            <a:ext cx="7735380" cy="1352739"/>
          </a:xfrm>
          <a:prstGeom prst="rect">
            <a:avLst/>
          </a:prstGeom>
        </p:spPr>
      </p:pic>
      <p:pic>
        <p:nvPicPr>
          <p:cNvPr id="8" name="Image 7">
            <a:extLst>
              <a:ext uri="{FF2B5EF4-FFF2-40B4-BE49-F238E27FC236}">
                <a16:creationId xmlns:a16="http://schemas.microsoft.com/office/drawing/2014/main" id="{F0431430-8EAC-E87D-C851-BE5F76FE4B0E}"/>
              </a:ext>
            </a:extLst>
          </p:cNvPr>
          <p:cNvPicPr>
            <a:picLocks noChangeAspect="1"/>
          </p:cNvPicPr>
          <p:nvPr/>
        </p:nvPicPr>
        <p:blipFill>
          <a:blip r:embed="rId4"/>
          <a:stretch>
            <a:fillRect/>
          </a:stretch>
        </p:blipFill>
        <p:spPr>
          <a:xfrm>
            <a:off x="3743959" y="3028167"/>
            <a:ext cx="7668695" cy="2476846"/>
          </a:xfrm>
          <a:prstGeom prst="rect">
            <a:avLst/>
          </a:prstGeom>
        </p:spPr>
      </p:pic>
      <p:sp>
        <p:nvSpPr>
          <p:cNvPr id="2" name="ZoneTexte 1">
            <a:extLst>
              <a:ext uri="{FF2B5EF4-FFF2-40B4-BE49-F238E27FC236}">
                <a16:creationId xmlns:a16="http://schemas.microsoft.com/office/drawing/2014/main" id="{D848C629-5AF0-AB9C-B934-6B7A00620575}"/>
              </a:ext>
            </a:extLst>
          </p:cNvPr>
          <p:cNvSpPr txBox="1"/>
          <p:nvPr/>
        </p:nvSpPr>
        <p:spPr>
          <a:xfrm>
            <a:off x="118204" y="288098"/>
            <a:ext cx="1619161" cy="584775"/>
          </a:xfrm>
          <a:prstGeom prst="rect">
            <a:avLst/>
          </a:prstGeom>
          <a:noFill/>
        </p:spPr>
        <p:txBody>
          <a:bodyPr wrap="none" rtlCol="0">
            <a:spAutoFit/>
          </a:bodyPr>
          <a:lstStyle/>
          <a:p>
            <a:r>
              <a:rPr lang="fr-FR" sz="3200" b="1">
                <a:solidFill>
                  <a:srgbClr val="1A3967"/>
                </a:solidFill>
                <a:latin typeface="Arial" panose="020B0604020202020204" pitchFamily="34" charset="0"/>
                <a:cs typeface="Arial" panose="020B0604020202020204" pitchFamily="34" charset="0"/>
              </a:rPr>
              <a:t>La FAQ</a:t>
            </a:r>
          </a:p>
        </p:txBody>
      </p:sp>
      <p:sp>
        <p:nvSpPr>
          <p:cNvPr id="5" name="ZoneTexte 4">
            <a:extLst>
              <a:ext uri="{FF2B5EF4-FFF2-40B4-BE49-F238E27FC236}">
                <a16:creationId xmlns:a16="http://schemas.microsoft.com/office/drawing/2014/main" id="{A874162B-DBA8-660F-C281-CE839A27B38C}"/>
              </a:ext>
            </a:extLst>
          </p:cNvPr>
          <p:cNvSpPr txBox="1"/>
          <p:nvPr/>
        </p:nvSpPr>
        <p:spPr>
          <a:xfrm>
            <a:off x="309398" y="4266590"/>
            <a:ext cx="8818323" cy="1200329"/>
          </a:xfrm>
          <a:prstGeom prst="rect">
            <a:avLst/>
          </a:prstGeom>
          <a:noFill/>
        </p:spPr>
        <p:txBody>
          <a:bodyPr wrap="square" rtlCol="0">
            <a:spAutoFit/>
          </a:bodyPr>
          <a:lstStyle/>
          <a:p>
            <a:r>
              <a:rPr lang="fr-FR">
                <a:solidFill>
                  <a:srgbClr val="1A3967"/>
                </a:solidFill>
                <a:latin typeface="Arial" panose="020B0604020202020204" pitchFamily="34" charset="0"/>
                <a:cs typeface="Arial" panose="020B0604020202020204" pitchFamily="34" charset="0"/>
              </a:rPr>
              <a:t>Proposition de réponses, </a:t>
            </a:r>
            <a:br>
              <a:rPr lang="fr-FR">
                <a:solidFill>
                  <a:srgbClr val="1A3967"/>
                </a:solidFill>
                <a:latin typeface="Arial" panose="020B0604020202020204" pitchFamily="34" charset="0"/>
                <a:cs typeface="Arial" panose="020B0604020202020204" pitchFamily="34" charset="0"/>
              </a:rPr>
            </a:br>
            <a:r>
              <a:rPr lang="fr-FR">
                <a:solidFill>
                  <a:srgbClr val="1A3967"/>
                </a:solidFill>
                <a:latin typeface="Arial" panose="020B0604020202020204" pitchFamily="34" charset="0"/>
                <a:cs typeface="Arial" panose="020B0604020202020204" pitchFamily="34" charset="0"/>
              </a:rPr>
              <a:t>dès la saisie des premiers</a:t>
            </a:r>
            <a:br>
              <a:rPr lang="fr-FR">
                <a:solidFill>
                  <a:srgbClr val="1A3967"/>
                </a:solidFill>
                <a:latin typeface="Arial" panose="020B0604020202020204" pitchFamily="34" charset="0"/>
                <a:cs typeface="Arial" panose="020B0604020202020204" pitchFamily="34" charset="0"/>
              </a:rPr>
            </a:br>
            <a:r>
              <a:rPr lang="fr-FR">
                <a:solidFill>
                  <a:srgbClr val="1A3967"/>
                </a:solidFill>
                <a:latin typeface="Arial" panose="020B0604020202020204" pitchFamily="34" charset="0"/>
                <a:cs typeface="Arial" panose="020B0604020202020204" pitchFamily="34" charset="0"/>
              </a:rPr>
              <a:t>caractères dans le bloc </a:t>
            </a:r>
            <a:br>
              <a:rPr lang="fr-FR">
                <a:solidFill>
                  <a:srgbClr val="1A3967"/>
                </a:solidFill>
                <a:latin typeface="Arial" panose="020B0604020202020204" pitchFamily="34" charset="0"/>
                <a:cs typeface="Arial" panose="020B0604020202020204" pitchFamily="34" charset="0"/>
              </a:rPr>
            </a:br>
            <a:r>
              <a:rPr lang="fr-FR">
                <a:solidFill>
                  <a:srgbClr val="1A3967"/>
                </a:solidFill>
                <a:latin typeface="Arial" panose="020B0604020202020204" pitchFamily="34" charset="0"/>
                <a:cs typeface="Arial" panose="020B0604020202020204" pitchFamily="34" charset="0"/>
              </a:rPr>
              <a:t>de recherche.</a:t>
            </a:r>
          </a:p>
        </p:txBody>
      </p:sp>
      <p:sp>
        <p:nvSpPr>
          <p:cNvPr id="7" name="Accolade ouvrante 6">
            <a:extLst>
              <a:ext uri="{FF2B5EF4-FFF2-40B4-BE49-F238E27FC236}">
                <a16:creationId xmlns:a16="http://schemas.microsoft.com/office/drawing/2014/main" id="{904EFC98-FA02-30F1-04BA-8F6F8D3DE5E1}"/>
              </a:ext>
            </a:extLst>
          </p:cNvPr>
          <p:cNvSpPr/>
          <p:nvPr/>
        </p:nvSpPr>
        <p:spPr>
          <a:xfrm>
            <a:off x="3382027" y="4434214"/>
            <a:ext cx="250521" cy="1070799"/>
          </a:xfrm>
          <a:prstGeom prst="leftBrace">
            <a:avLst/>
          </a:prstGeom>
          <a:ln>
            <a:solidFill>
              <a:srgbClr val="ACC4D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2" name="Connecteur droit avec flèche 11">
            <a:extLst>
              <a:ext uri="{FF2B5EF4-FFF2-40B4-BE49-F238E27FC236}">
                <a16:creationId xmlns:a16="http://schemas.microsoft.com/office/drawing/2014/main" id="{D954172B-8A02-CF76-AFCF-8D4C24EA770C}"/>
              </a:ext>
            </a:extLst>
          </p:cNvPr>
          <p:cNvCxnSpPr/>
          <p:nvPr/>
        </p:nvCxnSpPr>
        <p:spPr>
          <a:xfrm>
            <a:off x="5047989" y="3807912"/>
            <a:ext cx="0" cy="626302"/>
          </a:xfrm>
          <a:prstGeom prst="straightConnector1">
            <a:avLst/>
          </a:prstGeom>
          <a:ln>
            <a:solidFill>
              <a:srgbClr val="ACC4DA"/>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8D47D74-4CC5-64D8-D3B1-A187035F65E3}"/>
              </a:ext>
            </a:extLst>
          </p:cNvPr>
          <p:cNvSpPr/>
          <p:nvPr/>
        </p:nvSpPr>
        <p:spPr>
          <a:xfrm>
            <a:off x="4484318" y="3594970"/>
            <a:ext cx="563671" cy="227170"/>
          </a:xfrm>
          <a:prstGeom prst="rect">
            <a:avLst/>
          </a:prstGeom>
          <a:noFill/>
          <a:ln>
            <a:solidFill>
              <a:srgbClr val="ACC4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Graphique 13">
            <a:extLst>
              <a:ext uri="{FF2B5EF4-FFF2-40B4-BE49-F238E27FC236}">
                <a16:creationId xmlns:a16="http://schemas.microsoft.com/office/drawing/2014/main" id="{823F401A-0F99-321C-5CCC-BE0CBFD2A78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1479339" y="106397"/>
            <a:ext cx="474088" cy="474088"/>
          </a:xfrm>
          <a:prstGeom prst="rect">
            <a:avLst/>
          </a:prstGeom>
        </p:spPr>
      </p:pic>
    </p:spTree>
    <p:extLst>
      <p:ext uri="{BB962C8B-B14F-4D97-AF65-F5344CB8AC3E}">
        <p14:creationId xmlns:p14="http://schemas.microsoft.com/office/powerpoint/2010/main" val="2425787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CE0697D-923A-AB28-7583-01CF9BC3761E}"/>
              </a:ext>
            </a:extLst>
          </p:cNvPr>
          <p:cNvPicPr>
            <a:picLocks noChangeAspect="1"/>
          </p:cNvPicPr>
          <p:nvPr/>
        </p:nvPicPr>
        <p:blipFill>
          <a:blip r:embed="rId3"/>
          <a:srcRect l="11190" t="64955" r="6615"/>
          <a:stretch>
            <a:fillRect/>
          </a:stretch>
        </p:blipFill>
        <p:spPr>
          <a:xfrm>
            <a:off x="166978" y="1565753"/>
            <a:ext cx="11858044" cy="4183693"/>
          </a:xfrm>
          <a:prstGeom prst="rect">
            <a:avLst/>
          </a:prstGeom>
          <a:noFill/>
          <a:ln>
            <a:solidFill>
              <a:srgbClr val="1A3967"/>
            </a:solidFill>
          </a:ln>
        </p:spPr>
      </p:pic>
      <p:sp>
        <p:nvSpPr>
          <p:cNvPr id="5" name="ZoneTexte 4">
            <a:extLst>
              <a:ext uri="{FF2B5EF4-FFF2-40B4-BE49-F238E27FC236}">
                <a16:creationId xmlns:a16="http://schemas.microsoft.com/office/drawing/2014/main" id="{EC0D7274-0399-90E7-41BF-DFB1D05498FB}"/>
              </a:ext>
            </a:extLst>
          </p:cNvPr>
          <p:cNvSpPr txBox="1"/>
          <p:nvPr/>
        </p:nvSpPr>
        <p:spPr>
          <a:xfrm>
            <a:off x="118204" y="288098"/>
            <a:ext cx="5373587" cy="584775"/>
          </a:xfrm>
          <a:prstGeom prst="rect">
            <a:avLst/>
          </a:prstGeom>
          <a:noFill/>
        </p:spPr>
        <p:txBody>
          <a:bodyPr wrap="none" rtlCol="0">
            <a:spAutoFit/>
          </a:bodyPr>
          <a:lstStyle/>
          <a:p>
            <a:r>
              <a:rPr lang="fr-FR" sz="3200" b="1">
                <a:solidFill>
                  <a:srgbClr val="1A3967"/>
                </a:solidFill>
                <a:latin typeface="Arial" panose="020B0604020202020204" pitchFamily="34" charset="0"/>
                <a:cs typeface="Arial" panose="020B0604020202020204" pitchFamily="34" charset="0"/>
              </a:rPr>
              <a:t>Le catalogue des services </a:t>
            </a:r>
          </a:p>
        </p:txBody>
      </p:sp>
      <p:pic>
        <p:nvPicPr>
          <p:cNvPr id="6" name="Graphique 5">
            <a:extLst>
              <a:ext uri="{FF2B5EF4-FFF2-40B4-BE49-F238E27FC236}">
                <a16:creationId xmlns:a16="http://schemas.microsoft.com/office/drawing/2014/main" id="{8263E9BD-11E5-9E95-F36F-9AC2EFE069C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479339" y="106397"/>
            <a:ext cx="474088" cy="474088"/>
          </a:xfrm>
          <a:prstGeom prst="rect">
            <a:avLst/>
          </a:prstGeom>
        </p:spPr>
      </p:pic>
      <p:sp>
        <p:nvSpPr>
          <p:cNvPr id="7" name="ZoneTexte 6">
            <a:extLst>
              <a:ext uri="{FF2B5EF4-FFF2-40B4-BE49-F238E27FC236}">
                <a16:creationId xmlns:a16="http://schemas.microsoft.com/office/drawing/2014/main" id="{D3874715-E806-1B90-85C9-D252215A5983}"/>
              </a:ext>
            </a:extLst>
          </p:cNvPr>
          <p:cNvSpPr txBox="1"/>
          <p:nvPr/>
        </p:nvSpPr>
        <p:spPr>
          <a:xfrm>
            <a:off x="5986522" y="395819"/>
            <a:ext cx="5413661" cy="707886"/>
          </a:xfrm>
          <a:prstGeom prst="rect">
            <a:avLst/>
          </a:prstGeom>
          <a:noFill/>
        </p:spPr>
        <p:txBody>
          <a:bodyPr wrap="none" rtlCol="0">
            <a:spAutoFit/>
          </a:bodyPr>
          <a:lstStyle/>
          <a:p>
            <a:pPr marL="285750" indent="-285750">
              <a:buFont typeface="Arial" panose="020B0604020202020204" pitchFamily="34" charset="0"/>
              <a:buChar char="•"/>
            </a:pPr>
            <a:r>
              <a:rPr lang="fr-FR" sz="2000" b="1">
                <a:solidFill>
                  <a:srgbClr val="1A3967"/>
                </a:solidFill>
                <a:latin typeface="Arial" panose="020B0604020202020204" pitchFamily="34" charset="0"/>
                <a:cs typeface="Arial" panose="020B0604020202020204" pitchFamily="34" charset="0"/>
              </a:rPr>
              <a:t>7 catégories au lieu de 19 guichets</a:t>
            </a:r>
          </a:p>
          <a:p>
            <a:pPr marL="285750" indent="-285750">
              <a:buFont typeface="Arial" panose="020B0604020202020204" pitchFamily="34" charset="0"/>
              <a:buChar char="•"/>
            </a:pPr>
            <a:r>
              <a:rPr lang="fr-FR" sz="2000" b="1">
                <a:solidFill>
                  <a:srgbClr val="1A3967"/>
                </a:solidFill>
                <a:latin typeface="Arial" panose="020B0604020202020204" pitchFamily="34" charset="0"/>
                <a:cs typeface="Arial" panose="020B0604020202020204" pitchFamily="34" charset="0"/>
              </a:rPr>
              <a:t>Des services, à la place des applications</a:t>
            </a:r>
          </a:p>
        </p:txBody>
      </p:sp>
    </p:spTree>
    <p:extLst>
      <p:ext uri="{BB962C8B-B14F-4D97-AF65-F5344CB8AC3E}">
        <p14:creationId xmlns:p14="http://schemas.microsoft.com/office/powerpoint/2010/main" val="3033781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39FA93-8546-1DB1-9DCB-5FA99ACF427D}"/>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0286CB6A-3EED-ABC2-32AC-4C3D094529AA}"/>
              </a:ext>
            </a:extLst>
          </p:cNvPr>
          <p:cNvPicPr>
            <a:picLocks noChangeAspect="1"/>
          </p:cNvPicPr>
          <p:nvPr/>
        </p:nvPicPr>
        <p:blipFill>
          <a:blip r:embed="rId3"/>
          <a:srcRect l="11190" t="64955" r="6615"/>
          <a:stretch>
            <a:fillRect/>
          </a:stretch>
        </p:blipFill>
        <p:spPr>
          <a:xfrm>
            <a:off x="166978" y="1565753"/>
            <a:ext cx="11858044" cy="4183693"/>
          </a:xfrm>
          <a:prstGeom prst="rect">
            <a:avLst/>
          </a:prstGeom>
          <a:noFill/>
          <a:ln>
            <a:solidFill>
              <a:srgbClr val="1A3967"/>
            </a:solidFill>
          </a:ln>
        </p:spPr>
      </p:pic>
      <p:pic>
        <p:nvPicPr>
          <p:cNvPr id="6" name="Graphique 5">
            <a:extLst>
              <a:ext uri="{FF2B5EF4-FFF2-40B4-BE49-F238E27FC236}">
                <a16:creationId xmlns:a16="http://schemas.microsoft.com/office/drawing/2014/main" id="{B1EB6317-6CCF-4BE6-8D7E-E85EFA12E5A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479339" y="106397"/>
            <a:ext cx="474088" cy="474088"/>
          </a:xfrm>
          <a:prstGeom prst="rect">
            <a:avLst/>
          </a:prstGeom>
        </p:spPr>
      </p:pic>
      <p:sp>
        <p:nvSpPr>
          <p:cNvPr id="2" name="Rectangle 1">
            <a:extLst>
              <a:ext uri="{FF2B5EF4-FFF2-40B4-BE49-F238E27FC236}">
                <a16:creationId xmlns:a16="http://schemas.microsoft.com/office/drawing/2014/main" id="{74EAD401-D35E-6BC0-EC60-CB75BFF94586}"/>
              </a:ext>
            </a:extLst>
          </p:cNvPr>
          <p:cNvSpPr/>
          <p:nvPr/>
        </p:nvSpPr>
        <p:spPr>
          <a:xfrm>
            <a:off x="4384110" y="2041742"/>
            <a:ext cx="3532339" cy="1387258"/>
          </a:xfrm>
          <a:prstGeom prst="rect">
            <a:avLst/>
          </a:prstGeom>
          <a:solidFill>
            <a:schemeClr val="bg1">
              <a:alpha val="82000"/>
            </a:schemeClr>
          </a:solidFill>
          <a:ln>
            <a:noFill/>
          </a:ln>
          <a:effectLst>
            <a:outerShdw sx="1000" sy="1000" algn="ctr" rotWithShape="0">
              <a:schemeClr val="bg1">
                <a:lumMod val="9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0AFA7D40-5249-4428-3B62-5EA9D7D4D382}"/>
              </a:ext>
            </a:extLst>
          </p:cNvPr>
          <p:cNvSpPr/>
          <p:nvPr/>
        </p:nvSpPr>
        <p:spPr>
          <a:xfrm>
            <a:off x="8204566" y="2041742"/>
            <a:ext cx="3532339" cy="1387258"/>
          </a:xfrm>
          <a:prstGeom prst="rect">
            <a:avLst/>
          </a:prstGeom>
          <a:solidFill>
            <a:schemeClr val="bg1">
              <a:alpha val="82000"/>
            </a:schemeClr>
          </a:solidFill>
          <a:ln>
            <a:noFill/>
          </a:ln>
          <a:effectLst>
            <a:outerShdw sx="1000" sy="1000" algn="ctr" rotWithShape="0">
              <a:schemeClr val="bg1">
                <a:lumMod val="9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02656946-2DDA-7824-F43F-8CAB3B14D682}"/>
              </a:ext>
            </a:extLst>
          </p:cNvPr>
          <p:cNvSpPr/>
          <p:nvPr/>
        </p:nvSpPr>
        <p:spPr>
          <a:xfrm>
            <a:off x="4404987" y="3211360"/>
            <a:ext cx="3532339" cy="1387258"/>
          </a:xfrm>
          <a:prstGeom prst="rect">
            <a:avLst/>
          </a:prstGeom>
          <a:solidFill>
            <a:schemeClr val="bg1">
              <a:alpha val="82000"/>
            </a:schemeClr>
          </a:solidFill>
          <a:ln>
            <a:noFill/>
          </a:ln>
          <a:effectLst>
            <a:outerShdw sx="1000" sy="1000" algn="ctr" rotWithShape="0">
              <a:schemeClr val="bg1">
                <a:lumMod val="9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5EDDE7F9-5080-0796-28C4-99F525A0EFAA}"/>
              </a:ext>
            </a:extLst>
          </p:cNvPr>
          <p:cNvSpPr/>
          <p:nvPr/>
        </p:nvSpPr>
        <p:spPr>
          <a:xfrm>
            <a:off x="8421088" y="3211360"/>
            <a:ext cx="3532339" cy="1387258"/>
          </a:xfrm>
          <a:prstGeom prst="rect">
            <a:avLst/>
          </a:prstGeom>
          <a:solidFill>
            <a:schemeClr val="bg1">
              <a:alpha val="82000"/>
            </a:schemeClr>
          </a:solidFill>
          <a:ln>
            <a:noFill/>
          </a:ln>
          <a:effectLst>
            <a:outerShdw sx="1000" sy="1000" algn="ctr" rotWithShape="0">
              <a:schemeClr val="bg1">
                <a:lumMod val="9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81F3B0A1-EB04-F179-8F9A-E7DB3CDCF3EE}"/>
              </a:ext>
            </a:extLst>
          </p:cNvPr>
          <p:cNvSpPr/>
          <p:nvPr/>
        </p:nvSpPr>
        <p:spPr>
          <a:xfrm>
            <a:off x="4108519" y="4287032"/>
            <a:ext cx="3532339" cy="1387258"/>
          </a:xfrm>
          <a:prstGeom prst="rect">
            <a:avLst/>
          </a:prstGeom>
          <a:solidFill>
            <a:schemeClr val="bg1">
              <a:alpha val="82000"/>
            </a:schemeClr>
          </a:solidFill>
          <a:ln>
            <a:noFill/>
          </a:ln>
          <a:effectLst>
            <a:outerShdw sx="1000" sy="1000" algn="ctr" rotWithShape="0">
              <a:schemeClr val="bg1">
                <a:lumMod val="9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57837756-427C-574D-D591-0EF015AA4169}"/>
              </a:ext>
            </a:extLst>
          </p:cNvPr>
          <p:cNvSpPr/>
          <p:nvPr/>
        </p:nvSpPr>
        <p:spPr>
          <a:xfrm>
            <a:off x="427946" y="3429000"/>
            <a:ext cx="3532339" cy="1387258"/>
          </a:xfrm>
          <a:prstGeom prst="rect">
            <a:avLst/>
          </a:prstGeom>
          <a:solidFill>
            <a:schemeClr val="bg1">
              <a:alpha val="82000"/>
            </a:schemeClr>
          </a:solidFill>
          <a:ln>
            <a:noFill/>
          </a:ln>
          <a:effectLst>
            <a:outerShdw sx="1000" sy="1000" algn="ctr" rotWithShape="0">
              <a:schemeClr val="bg1">
                <a:lumMod val="9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haut 12">
            <a:extLst>
              <a:ext uri="{FF2B5EF4-FFF2-40B4-BE49-F238E27FC236}">
                <a16:creationId xmlns:a16="http://schemas.microsoft.com/office/drawing/2014/main" id="{EF6B7DAD-5D86-1A27-473B-C4EA3452EF3A}"/>
              </a:ext>
            </a:extLst>
          </p:cNvPr>
          <p:cNvSpPr/>
          <p:nvPr/>
        </p:nvSpPr>
        <p:spPr>
          <a:xfrm>
            <a:off x="1981172" y="1108554"/>
            <a:ext cx="425885" cy="1027134"/>
          </a:xfrm>
          <a:prstGeom prst="upArrow">
            <a:avLst/>
          </a:prstGeom>
          <a:solidFill>
            <a:srgbClr val="1A39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D32EE699-14BC-14FF-6811-74BF8EA091F1}"/>
              </a:ext>
            </a:extLst>
          </p:cNvPr>
          <p:cNvSpPr txBox="1"/>
          <p:nvPr/>
        </p:nvSpPr>
        <p:spPr>
          <a:xfrm>
            <a:off x="492669" y="669304"/>
            <a:ext cx="2809359" cy="369332"/>
          </a:xfrm>
          <a:prstGeom prst="rect">
            <a:avLst/>
          </a:prstGeom>
          <a:noFill/>
        </p:spPr>
        <p:txBody>
          <a:bodyPr wrap="none" rtlCol="0">
            <a:spAutoFit/>
          </a:bodyPr>
          <a:lstStyle/>
          <a:p>
            <a:r>
              <a:rPr lang="fr-FR" b="1">
                <a:solidFill>
                  <a:srgbClr val="1A3967"/>
                </a:solidFill>
                <a:latin typeface="Arial" panose="020B0604020202020204" pitchFamily="34" charset="0"/>
                <a:cs typeface="Arial" panose="020B0604020202020204" pitchFamily="34" charset="0"/>
              </a:rPr>
              <a:t>BUG, INCIDENT, PANNE</a:t>
            </a:r>
          </a:p>
        </p:txBody>
      </p:sp>
    </p:spTree>
    <p:extLst>
      <p:ext uri="{BB962C8B-B14F-4D97-AF65-F5344CB8AC3E}">
        <p14:creationId xmlns:p14="http://schemas.microsoft.com/office/powerpoint/2010/main" val="3877654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590F3B-BBA9-F556-3258-3E8F126BA75B}"/>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43C1D6C4-0088-6092-46A2-7BF26D31B7E9}"/>
              </a:ext>
            </a:extLst>
          </p:cNvPr>
          <p:cNvPicPr>
            <a:picLocks noChangeAspect="1"/>
          </p:cNvPicPr>
          <p:nvPr/>
        </p:nvPicPr>
        <p:blipFill>
          <a:blip r:embed="rId3"/>
          <a:srcRect l="11190" t="64955" r="6615"/>
          <a:stretch>
            <a:fillRect/>
          </a:stretch>
        </p:blipFill>
        <p:spPr>
          <a:xfrm>
            <a:off x="166978" y="1565753"/>
            <a:ext cx="11858044" cy="4183693"/>
          </a:xfrm>
          <a:prstGeom prst="rect">
            <a:avLst/>
          </a:prstGeom>
          <a:noFill/>
          <a:ln>
            <a:solidFill>
              <a:srgbClr val="1A3967"/>
            </a:solidFill>
          </a:ln>
        </p:spPr>
      </p:pic>
      <p:pic>
        <p:nvPicPr>
          <p:cNvPr id="6" name="Graphique 5">
            <a:extLst>
              <a:ext uri="{FF2B5EF4-FFF2-40B4-BE49-F238E27FC236}">
                <a16:creationId xmlns:a16="http://schemas.microsoft.com/office/drawing/2014/main" id="{460F6181-993A-F4DA-24B1-C97B4D0C2DA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479339" y="106397"/>
            <a:ext cx="474088" cy="474088"/>
          </a:xfrm>
          <a:prstGeom prst="rect">
            <a:avLst/>
          </a:prstGeom>
        </p:spPr>
      </p:pic>
      <p:sp>
        <p:nvSpPr>
          <p:cNvPr id="2" name="Rectangle 1">
            <a:extLst>
              <a:ext uri="{FF2B5EF4-FFF2-40B4-BE49-F238E27FC236}">
                <a16:creationId xmlns:a16="http://schemas.microsoft.com/office/drawing/2014/main" id="{80153A9A-CD19-0FCC-B649-A76E76DE04A1}"/>
              </a:ext>
            </a:extLst>
          </p:cNvPr>
          <p:cNvSpPr/>
          <p:nvPr/>
        </p:nvSpPr>
        <p:spPr>
          <a:xfrm>
            <a:off x="279712" y="2088715"/>
            <a:ext cx="3532339" cy="1387258"/>
          </a:xfrm>
          <a:prstGeom prst="rect">
            <a:avLst/>
          </a:prstGeom>
          <a:solidFill>
            <a:schemeClr val="bg1">
              <a:alpha val="82000"/>
            </a:schemeClr>
          </a:solidFill>
          <a:ln>
            <a:noFill/>
          </a:ln>
          <a:effectLst>
            <a:outerShdw sx="1000" sy="1000" algn="ctr" rotWithShape="0">
              <a:schemeClr val="bg1">
                <a:lumMod val="9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E37AA649-4CDA-2C87-63A7-1D79236221BD}"/>
              </a:ext>
            </a:extLst>
          </p:cNvPr>
          <p:cNvSpPr/>
          <p:nvPr/>
        </p:nvSpPr>
        <p:spPr>
          <a:xfrm>
            <a:off x="8204566" y="2041742"/>
            <a:ext cx="3532339" cy="1387258"/>
          </a:xfrm>
          <a:prstGeom prst="rect">
            <a:avLst/>
          </a:prstGeom>
          <a:solidFill>
            <a:schemeClr val="bg1">
              <a:alpha val="82000"/>
            </a:schemeClr>
          </a:solidFill>
          <a:ln>
            <a:noFill/>
          </a:ln>
          <a:effectLst>
            <a:outerShdw sx="1000" sy="1000" algn="ctr" rotWithShape="0">
              <a:schemeClr val="bg1">
                <a:lumMod val="9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C04FEE84-5A30-600D-3166-7F0D79A75D17}"/>
              </a:ext>
            </a:extLst>
          </p:cNvPr>
          <p:cNvSpPr/>
          <p:nvPr/>
        </p:nvSpPr>
        <p:spPr>
          <a:xfrm>
            <a:off x="4404987" y="3211360"/>
            <a:ext cx="3532339" cy="1387258"/>
          </a:xfrm>
          <a:prstGeom prst="rect">
            <a:avLst/>
          </a:prstGeom>
          <a:solidFill>
            <a:schemeClr val="bg1">
              <a:alpha val="82000"/>
            </a:schemeClr>
          </a:solidFill>
          <a:ln>
            <a:noFill/>
          </a:ln>
          <a:effectLst>
            <a:outerShdw sx="1000" sy="1000" algn="ctr" rotWithShape="0">
              <a:schemeClr val="bg1">
                <a:lumMod val="9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6D86F27F-3308-975B-FA4D-25EC8BC3A8DB}"/>
              </a:ext>
            </a:extLst>
          </p:cNvPr>
          <p:cNvSpPr/>
          <p:nvPr/>
        </p:nvSpPr>
        <p:spPr>
          <a:xfrm>
            <a:off x="8421088" y="3211360"/>
            <a:ext cx="3532339" cy="1387258"/>
          </a:xfrm>
          <a:prstGeom prst="rect">
            <a:avLst/>
          </a:prstGeom>
          <a:solidFill>
            <a:schemeClr val="bg1">
              <a:alpha val="82000"/>
            </a:schemeClr>
          </a:solidFill>
          <a:ln>
            <a:noFill/>
          </a:ln>
          <a:effectLst>
            <a:outerShdw sx="1000" sy="1000" algn="ctr" rotWithShape="0">
              <a:schemeClr val="bg1">
                <a:lumMod val="9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13B02A0D-C61B-23D9-0FE6-C4F979ABD421}"/>
              </a:ext>
            </a:extLst>
          </p:cNvPr>
          <p:cNvSpPr/>
          <p:nvPr/>
        </p:nvSpPr>
        <p:spPr>
          <a:xfrm>
            <a:off x="4108519" y="4287032"/>
            <a:ext cx="3532339" cy="1387258"/>
          </a:xfrm>
          <a:prstGeom prst="rect">
            <a:avLst/>
          </a:prstGeom>
          <a:solidFill>
            <a:schemeClr val="bg1">
              <a:alpha val="82000"/>
            </a:schemeClr>
          </a:solidFill>
          <a:ln>
            <a:noFill/>
          </a:ln>
          <a:effectLst>
            <a:outerShdw sx="1000" sy="1000" algn="ctr" rotWithShape="0">
              <a:schemeClr val="bg1">
                <a:lumMod val="9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F9D809C3-365D-5812-2B6B-C0B82CF34CD6}"/>
              </a:ext>
            </a:extLst>
          </p:cNvPr>
          <p:cNvSpPr/>
          <p:nvPr/>
        </p:nvSpPr>
        <p:spPr>
          <a:xfrm>
            <a:off x="427946" y="3429000"/>
            <a:ext cx="3532339" cy="1387258"/>
          </a:xfrm>
          <a:prstGeom prst="rect">
            <a:avLst/>
          </a:prstGeom>
          <a:solidFill>
            <a:schemeClr val="bg1">
              <a:alpha val="82000"/>
            </a:schemeClr>
          </a:solidFill>
          <a:ln>
            <a:noFill/>
          </a:ln>
          <a:effectLst>
            <a:outerShdw sx="1000" sy="1000" algn="ctr" rotWithShape="0">
              <a:schemeClr val="bg1">
                <a:lumMod val="9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haut 12">
            <a:extLst>
              <a:ext uri="{FF2B5EF4-FFF2-40B4-BE49-F238E27FC236}">
                <a16:creationId xmlns:a16="http://schemas.microsoft.com/office/drawing/2014/main" id="{CA179C10-8607-344D-F196-4141D794DC3C}"/>
              </a:ext>
            </a:extLst>
          </p:cNvPr>
          <p:cNvSpPr/>
          <p:nvPr/>
        </p:nvSpPr>
        <p:spPr>
          <a:xfrm>
            <a:off x="5958213" y="1132823"/>
            <a:ext cx="425885" cy="1027134"/>
          </a:xfrm>
          <a:prstGeom prst="upArrow">
            <a:avLst/>
          </a:prstGeom>
          <a:solidFill>
            <a:srgbClr val="1A39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E3F0375A-1639-0621-CCCD-54409DC35F3F}"/>
              </a:ext>
            </a:extLst>
          </p:cNvPr>
          <p:cNvSpPr txBox="1"/>
          <p:nvPr/>
        </p:nvSpPr>
        <p:spPr>
          <a:xfrm>
            <a:off x="4784563" y="426788"/>
            <a:ext cx="2856295" cy="646331"/>
          </a:xfrm>
          <a:prstGeom prst="rect">
            <a:avLst/>
          </a:prstGeom>
          <a:noFill/>
        </p:spPr>
        <p:txBody>
          <a:bodyPr wrap="none" rtlCol="0">
            <a:spAutoFit/>
          </a:bodyPr>
          <a:lstStyle/>
          <a:p>
            <a:r>
              <a:rPr lang="fr-FR" b="1">
                <a:solidFill>
                  <a:srgbClr val="1A3967"/>
                </a:solidFill>
                <a:latin typeface="Arial" panose="020B0604020202020204" pitchFamily="34" charset="0"/>
                <a:cs typeface="Arial" panose="020B0604020202020204" pitchFamily="34" charset="0"/>
              </a:rPr>
              <a:t>AIDE À LA RECHERCHE</a:t>
            </a:r>
            <a:br>
              <a:rPr lang="fr-FR" b="1">
                <a:solidFill>
                  <a:srgbClr val="1A3967"/>
                </a:solidFill>
                <a:latin typeface="Arial" panose="020B0604020202020204" pitchFamily="34" charset="0"/>
                <a:cs typeface="Arial" panose="020B0604020202020204" pitchFamily="34" charset="0"/>
              </a:rPr>
            </a:br>
            <a:r>
              <a:rPr lang="fr-FR" b="1">
                <a:solidFill>
                  <a:srgbClr val="1A3967"/>
                </a:solidFill>
                <a:latin typeface="Arial" panose="020B0604020202020204" pitchFamily="34" charset="0"/>
                <a:cs typeface="Arial" panose="020B0604020202020204" pitchFamily="34" charset="0"/>
              </a:rPr>
              <a:t>SUR NOS CATALOGUES</a:t>
            </a:r>
          </a:p>
        </p:txBody>
      </p:sp>
    </p:spTree>
    <p:extLst>
      <p:ext uri="{BB962C8B-B14F-4D97-AF65-F5344CB8AC3E}">
        <p14:creationId xmlns:p14="http://schemas.microsoft.com/office/powerpoint/2010/main" val="2500883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6CFFD9-638F-C10C-79B0-2A7BC4C4CC3D}"/>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866404C1-E20D-DEA5-0060-4453ECEA2B30}"/>
              </a:ext>
            </a:extLst>
          </p:cNvPr>
          <p:cNvPicPr>
            <a:picLocks noChangeAspect="1"/>
          </p:cNvPicPr>
          <p:nvPr/>
        </p:nvPicPr>
        <p:blipFill>
          <a:blip r:embed="rId3"/>
          <a:srcRect l="11190" t="64955" r="6615"/>
          <a:stretch>
            <a:fillRect/>
          </a:stretch>
        </p:blipFill>
        <p:spPr>
          <a:xfrm>
            <a:off x="166978" y="1565753"/>
            <a:ext cx="11858044" cy="4183693"/>
          </a:xfrm>
          <a:prstGeom prst="rect">
            <a:avLst/>
          </a:prstGeom>
          <a:noFill/>
          <a:ln>
            <a:solidFill>
              <a:srgbClr val="1A3967"/>
            </a:solidFill>
          </a:ln>
        </p:spPr>
      </p:pic>
      <p:pic>
        <p:nvPicPr>
          <p:cNvPr id="6" name="Graphique 5">
            <a:extLst>
              <a:ext uri="{FF2B5EF4-FFF2-40B4-BE49-F238E27FC236}">
                <a16:creationId xmlns:a16="http://schemas.microsoft.com/office/drawing/2014/main" id="{904A8C44-34DA-4965-01CF-DB0D1B665CE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479339" y="106397"/>
            <a:ext cx="474088" cy="474088"/>
          </a:xfrm>
          <a:prstGeom prst="rect">
            <a:avLst/>
          </a:prstGeom>
        </p:spPr>
      </p:pic>
      <p:sp>
        <p:nvSpPr>
          <p:cNvPr id="2" name="Rectangle 1">
            <a:extLst>
              <a:ext uri="{FF2B5EF4-FFF2-40B4-BE49-F238E27FC236}">
                <a16:creationId xmlns:a16="http://schemas.microsoft.com/office/drawing/2014/main" id="{D84D7FA1-BC69-258D-D34D-4D974C9E04E6}"/>
              </a:ext>
            </a:extLst>
          </p:cNvPr>
          <p:cNvSpPr/>
          <p:nvPr/>
        </p:nvSpPr>
        <p:spPr>
          <a:xfrm>
            <a:off x="279712" y="2088715"/>
            <a:ext cx="3532339" cy="1387258"/>
          </a:xfrm>
          <a:prstGeom prst="rect">
            <a:avLst/>
          </a:prstGeom>
          <a:solidFill>
            <a:schemeClr val="bg1">
              <a:alpha val="82000"/>
            </a:schemeClr>
          </a:solidFill>
          <a:ln>
            <a:noFill/>
          </a:ln>
          <a:effectLst>
            <a:outerShdw sx="1000" sy="1000" algn="ctr" rotWithShape="0">
              <a:schemeClr val="bg1">
                <a:lumMod val="9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85BE78E6-9B9F-C1A1-05C9-DBEA37C50977}"/>
              </a:ext>
            </a:extLst>
          </p:cNvPr>
          <p:cNvSpPr/>
          <p:nvPr/>
        </p:nvSpPr>
        <p:spPr>
          <a:xfrm>
            <a:off x="4295813" y="2076971"/>
            <a:ext cx="3532339" cy="1387258"/>
          </a:xfrm>
          <a:prstGeom prst="rect">
            <a:avLst/>
          </a:prstGeom>
          <a:solidFill>
            <a:schemeClr val="bg1">
              <a:alpha val="82000"/>
            </a:schemeClr>
          </a:solidFill>
          <a:ln>
            <a:noFill/>
          </a:ln>
          <a:effectLst>
            <a:outerShdw sx="1000" sy="1000" algn="ctr" rotWithShape="0">
              <a:schemeClr val="bg1">
                <a:lumMod val="9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A56E94BD-827B-7ED6-316F-62020AD4B507}"/>
              </a:ext>
            </a:extLst>
          </p:cNvPr>
          <p:cNvSpPr/>
          <p:nvPr/>
        </p:nvSpPr>
        <p:spPr>
          <a:xfrm>
            <a:off x="4404987" y="3211360"/>
            <a:ext cx="3532339" cy="1387258"/>
          </a:xfrm>
          <a:prstGeom prst="rect">
            <a:avLst/>
          </a:prstGeom>
          <a:solidFill>
            <a:schemeClr val="bg1">
              <a:alpha val="82000"/>
            </a:schemeClr>
          </a:solidFill>
          <a:ln>
            <a:noFill/>
          </a:ln>
          <a:effectLst>
            <a:outerShdw sx="1000" sy="1000" algn="ctr" rotWithShape="0">
              <a:schemeClr val="bg1">
                <a:lumMod val="9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0E7A130-DB67-4F45-5862-3955F0777A71}"/>
              </a:ext>
            </a:extLst>
          </p:cNvPr>
          <p:cNvSpPr/>
          <p:nvPr/>
        </p:nvSpPr>
        <p:spPr>
          <a:xfrm>
            <a:off x="8421088" y="3211360"/>
            <a:ext cx="3532339" cy="1387258"/>
          </a:xfrm>
          <a:prstGeom prst="rect">
            <a:avLst/>
          </a:prstGeom>
          <a:solidFill>
            <a:schemeClr val="bg1">
              <a:alpha val="82000"/>
            </a:schemeClr>
          </a:solidFill>
          <a:ln>
            <a:noFill/>
          </a:ln>
          <a:effectLst>
            <a:outerShdw sx="1000" sy="1000" algn="ctr" rotWithShape="0">
              <a:schemeClr val="bg1">
                <a:lumMod val="9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9B28DE4B-DBFE-2B99-95EC-8B09F2658B33}"/>
              </a:ext>
            </a:extLst>
          </p:cNvPr>
          <p:cNvSpPr/>
          <p:nvPr/>
        </p:nvSpPr>
        <p:spPr>
          <a:xfrm>
            <a:off x="4108519" y="4287032"/>
            <a:ext cx="3532339" cy="1387258"/>
          </a:xfrm>
          <a:prstGeom prst="rect">
            <a:avLst/>
          </a:prstGeom>
          <a:solidFill>
            <a:schemeClr val="bg1">
              <a:alpha val="82000"/>
            </a:schemeClr>
          </a:solidFill>
          <a:ln>
            <a:noFill/>
          </a:ln>
          <a:effectLst>
            <a:outerShdw sx="1000" sy="1000" algn="ctr" rotWithShape="0">
              <a:schemeClr val="bg1">
                <a:lumMod val="9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EAC7A09D-4FC6-054C-8617-EC2D50DE8D5A}"/>
              </a:ext>
            </a:extLst>
          </p:cNvPr>
          <p:cNvSpPr/>
          <p:nvPr/>
        </p:nvSpPr>
        <p:spPr>
          <a:xfrm>
            <a:off x="427946" y="3429000"/>
            <a:ext cx="3532339" cy="1387258"/>
          </a:xfrm>
          <a:prstGeom prst="rect">
            <a:avLst/>
          </a:prstGeom>
          <a:solidFill>
            <a:schemeClr val="bg1">
              <a:alpha val="82000"/>
            </a:schemeClr>
          </a:solidFill>
          <a:ln>
            <a:noFill/>
          </a:ln>
          <a:effectLst>
            <a:outerShdw sx="1000" sy="1000" algn="ctr" rotWithShape="0">
              <a:schemeClr val="bg1">
                <a:lumMod val="9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haut 12">
            <a:extLst>
              <a:ext uri="{FF2B5EF4-FFF2-40B4-BE49-F238E27FC236}">
                <a16:creationId xmlns:a16="http://schemas.microsoft.com/office/drawing/2014/main" id="{5C001071-78A7-1EEA-2C21-A7080D20953A}"/>
              </a:ext>
            </a:extLst>
          </p:cNvPr>
          <p:cNvSpPr/>
          <p:nvPr/>
        </p:nvSpPr>
        <p:spPr>
          <a:xfrm>
            <a:off x="9728539" y="1132823"/>
            <a:ext cx="425885" cy="1027134"/>
          </a:xfrm>
          <a:prstGeom prst="upArrow">
            <a:avLst/>
          </a:prstGeom>
          <a:solidFill>
            <a:srgbClr val="1A39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97EB8488-B770-635D-6F2E-E87435B20C03}"/>
              </a:ext>
            </a:extLst>
          </p:cNvPr>
          <p:cNvSpPr txBox="1"/>
          <p:nvPr/>
        </p:nvSpPr>
        <p:spPr>
          <a:xfrm>
            <a:off x="8178034" y="514350"/>
            <a:ext cx="3775393" cy="646331"/>
          </a:xfrm>
          <a:prstGeom prst="rect">
            <a:avLst/>
          </a:prstGeom>
          <a:noFill/>
        </p:spPr>
        <p:txBody>
          <a:bodyPr wrap="none" rtlCol="0">
            <a:spAutoFit/>
          </a:bodyPr>
          <a:lstStyle/>
          <a:p>
            <a:r>
              <a:rPr lang="fr-FR" b="1">
                <a:solidFill>
                  <a:srgbClr val="1A3967"/>
                </a:solidFill>
                <a:latin typeface="Arial" panose="020B0604020202020204" pitchFamily="34" charset="0"/>
                <a:cs typeface="Arial" panose="020B0604020202020204" pitchFamily="34" charset="0"/>
              </a:rPr>
              <a:t>LICENCES NATIONALES</a:t>
            </a:r>
            <a:br>
              <a:rPr lang="fr-FR" b="1">
                <a:solidFill>
                  <a:srgbClr val="1A3967"/>
                </a:solidFill>
                <a:latin typeface="Arial" panose="020B0604020202020204" pitchFamily="34" charset="0"/>
                <a:cs typeface="Arial" panose="020B0604020202020204" pitchFamily="34" charset="0"/>
              </a:rPr>
            </a:br>
            <a:r>
              <a:rPr lang="fr-FR" b="1">
                <a:solidFill>
                  <a:srgbClr val="1A3967"/>
                </a:solidFill>
                <a:latin typeface="Arial" panose="020B0604020202020204" pitchFamily="34" charset="0"/>
                <a:cs typeface="Arial" panose="020B0604020202020204" pitchFamily="34" charset="0"/>
              </a:rPr>
              <a:t>GROUPEMENT de COMMANDES</a:t>
            </a:r>
          </a:p>
        </p:txBody>
      </p:sp>
    </p:spTree>
    <p:extLst>
      <p:ext uri="{BB962C8B-B14F-4D97-AF65-F5344CB8AC3E}">
        <p14:creationId xmlns:p14="http://schemas.microsoft.com/office/powerpoint/2010/main" val="1749146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7793DE-04BB-C81E-901A-2C21B6A3562B}"/>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BCE0E986-6725-0B4B-8C36-215619AEB931}"/>
              </a:ext>
            </a:extLst>
          </p:cNvPr>
          <p:cNvPicPr>
            <a:picLocks noChangeAspect="1"/>
          </p:cNvPicPr>
          <p:nvPr/>
        </p:nvPicPr>
        <p:blipFill>
          <a:blip r:embed="rId3"/>
          <a:srcRect l="11190" t="64955" r="6615"/>
          <a:stretch>
            <a:fillRect/>
          </a:stretch>
        </p:blipFill>
        <p:spPr>
          <a:xfrm>
            <a:off x="166978" y="1565753"/>
            <a:ext cx="11858044" cy="4183693"/>
          </a:xfrm>
          <a:prstGeom prst="rect">
            <a:avLst/>
          </a:prstGeom>
          <a:noFill/>
          <a:ln>
            <a:solidFill>
              <a:srgbClr val="1A3967"/>
            </a:solidFill>
          </a:ln>
        </p:spPr>
      </p:pic>
      <p:pic>
        <p:nvPicPr>
          <p:cNvPr id="6" name="Graphique 5">
            <a:extLst>
              <a:ext uri="{FF2B5EF4-FFF2-40B4-BE49-F238E27FC236}">
                <a16:creationId xmlns:a16="http://schemas.microsoft.com/office/drawing/2014/main" id="{C53BA643-6D32-24C6-34D8-A6EC77B608A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479339" y="106397"/>
            <a:ext cx="474088" cy="474088"/>
          </a:xfrm>
          <a:prstGeom prst="rect">
            <a:avLst/>
          </a:prstGeom>
        </p:spPr>
      </p:pic>
      <p:sp>
        <p:nvSpPr>
          <p:cNvPr id="2" name="Rectangle 1">
            <a:extLst>
              <a:ext uri="{FF2B5EF4-FFF2-40B4-BE49-F238E27FC236}">
                <a16:creationId xmlns:a16="http://schemas.microsoft.com/office/drawing/2014/main" id="{664AAEBA-8763-C972-D50D-CF83D861EFE0}"/>
              </a:ext>
            </a:extLst>
          </p:cNvPr>
          <p:cNvSpPr/>
          <p:nvPr/>
        </p:nvSpPr>
        <p:spPr>
          <a:xfrm>
            <a:off x="279712" y="2088715"/>
            <a:ext cx="3532339" cy="1387258"/>
          </a:xfrm>
          <a:prstGeom prst="rect">
            <a:avLst/>
          </a:prstGeom>
          <a:solidFill>
            <a:schemeClr val="bg1">
              <a:alpha val="82000"/>
            </a:schemeClr>
          </a:solidFill>
          <a:ln>
            <a:noFill/>
          </a:ln>
          <a:effectLst>
            <a:outerShdw sx="1000" sy="1000" algn="ctr" rotWithShape="0">
              <a:schemeClr val="bg1">
                <a:lumMod val="9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DFF2B16C-101B-0C0B-B6B4-BA0CF83F8647}"/>
              </a:ext>
            </a:extLst>
          </p:cNvPr>
          <p:cNvSpPr/>
          <p:nvPr/>
        </p:nvSpPr>
        <p:spPr>
          <a:xfrm>
            <a:off x="4295813" y="2076971"/>
            <a:ext cx="3532339" cy="1387258"/>
          </a:xfrm>
          <a:prstGeom prst="rect">
            <a:avLst/>
          </a:prstGeom>
          <a:solidFill>
            <a:schemeClr val="bg1">
              <a:alpha val="82000"/>
            </a:schemeClr>
          </a:solidFill>
          <a:ln>
            <a:noFill/>
          </a:ln>
          <a:effectLst>
            <a:outerShdw sx="1000" sy="1000" algn="ctr" rotWithShape="0">
              <a:schemeClr val="bg1">
                <a:lumMod val="9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6D34F780-8FA2-BD06-CE3E-D441212BD214}"/>
              </a:ext>
            </a:extLst>
          </p:cNvPr>
          <p:cNvSpPr/>
          <p:nvPr/>
        </p:nvSpPr>
        <p:spPr>
          <a:xfrm>
            <a:off x="4404987" y="3211360"/>
            <a:ext cx="3532339" cy="1387258"/>
          </a:xfrm>
          <a:prstGeom prst="rect">
            <a:avLst/>
          </a:prstGeom>
          <a:solidFill>
            <a:schemeClr val="bg1">
              <a:alpha val="82000"/>
            </a:schemeClr>
          </a:solidFill>
          <a:ln>
            <a:noFill/>
          </a:ln>
          <a:effectLst>
            <a:outerShdw sx="1000" sy="1000" algn="ctr" rotWithShape="0">
              <a:schemeClr val="bg1">
                <a:lumMod val="9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0A1E18E5-EF16-BC7E-DBA7-440840873A95}"/>
              </a:ext>
            </a:extLst>
          </p:cNvPr>
          <p:cNvSpPr/>
          <p:nvPr/>
        </p:nvSpPr>
        <p:spPr>
          <a:xfrm>
            <a:off x="8421088" y="3211360"/>
            <a:ext cx="3532339" cy="1387258"/>
          </a:xfrm>
          <a:prstGeom prst="rect">
            <a:avLst/>
          </a:prstGeom>
          <a:solidFill>
            <a:schemeClr val="bg1">
              <a:alpha val="82000"/>
            </a:schemeClr>
          </a:solidFill>
          <a:ln>
            <a:noFill/>
          </a:ln>
          <a:effectLst>
            <a:outerShdw sx="1000" sy="1000" algn="ctr" rotWithShape="0">
              <a:schemeClr val="bg1">
                <a:lumMod val="9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84AE7A1E-8330-C582-C917-2188DA8AC342}"/>
              </a:ext>
            </a:extLst>
          </p:cNvPr>
          <p:cNvSpPr/>
          <p:nvPr/>
        </p:nvSpPr>
        <p:spPr>
          <a:xfrm>
            <a:off x="8299560" y="1757967"/>
            <a:ext cx="3532339" cy="1387258"/>
          </a:xfrm>
          <a:prstGeom prst="rect">
            <a:avLst/>
          </a:prstGeom>
          <a:solidFill>
            <a:schemeClr val="bg1">
              <a:alpha val="82000"/>
            </a:schemeClr>
          </a:solidFill>
          <a:ln>
            <a:noFill/>
          </a:ln>
          <a:effectLst>
            <a:outerShdw sx="1000" sy="1000" algn="ctr" rotWithShape="0">
              <a:schemeClr val="bg1">
                <a:lumMod val="9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A05AB2D0-32DC-ECB4-E954-C57F68882D9A}"/>
              </a:ext>
            </a:extLst>
          </p:cNvPr>
          <p:cNvSpPr/>
          <p:nvPr/>
        </p:nvSpPr>
        <p:spPr>
          <a:xfrm>
            <a:off x="427946" y="3429000"/>
            <a:ext cx="3532339" cy="1387258"/>
          </a:xfrm>
          <a:prstGeom prst="rect">
            <a:avLst/>
          </a:prstGeom>
          <a:solidFill>
            <a:schemeClr val="bg1">
              <a:alpha val="82000"/>
            </a:schemeClr>
          </a:solidFill>
          <a:ln>
            <a:noFill/>
          </a:ln>
          <a:effectLst>
            <a:outerShdw sx="1000" sy="1000" algn="ctr" rotWithShape="0">
              <a:schemeClr val="bg1">
                <a:lumMod val="9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haut 12">
            <a:extLst>
              <a:ext uri="{FF2B5EF4-FFF2-40B4-BE49-F238E27FC236}">
                <a16:creationId xmlns:a16="http://schemas.microsoft.com/office/drawing/2014/main" id="{F9208085-4426-F016-DD10-BF073BA234F3}"/>
              </a:ext>
            </a:extLst>
          </p:cNvPr>
          <p:cNvSpPr/>
          <p:nvPr/>
        </p:nvSpPr>
        <p:spPr>
          <a:xfrm rot="10800000">
            <a:off x="5636097" y="5749446"/>
            <a:ext cx="425885" cy="511218"/>
          </a:xfrm>
          <a:prstGeom prst="upArrow">
            <a:avLst/>
          </a:prstGeom>
          <a:solidFill>
            <a:srgbClr val="1A39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8542BDC7-F508-F4F1-55D8-899FD9639457}"/>
              </a:ext>
            </a:extLst>
          </p:cNvPr>
          <p:cNvSpPr txBox="1"/>
          <p:nvPr/>
        </p:nvSpPr>
        <p:spPr>
          <a:xfrm>
            <a:off x="4155352" y="6295893"/>
            <a:ext cx="3672800" cy="369332"/>
          </a:xfrm>
          <a:prstGeom prst="rect">
            <a:avLst/>
          </a:prstGeom>
          <a:noFill/>
        </p:spPr>
        <p:txBody>
          <a:bodyPr wrap="none" rtlCol="0">
            <a:spAutoFit/>
          </a:bodyPr>
          <a:lstStyle/>
          <a:p>
            <a:r>
              <a:rPr lang="fr-FR" b="1">
                <a:solidFill>
                  <a:srgbClr val="1A3967"/>
                </a:solidFill>
                <a:latin typeface="Arial" panose="020B0604020202020204" pitchFamily="34" charset="0"/>
                <a:cs typeface="Arial" panose="020B0604020202020204" pitchFamily="34" charset="0"/>
              </a:rPr>
              <a:t>SUGGESTIONS D’ÉVOLUTIONS</a:t>
            </a:r>
          </a:p>
        </p:txBody>
      </p:sp>
    </p:spTree>
    <p:extLst>
      <p:ext uri="{BB962C8B-B14F-4D97-AF65-F5344CB8AC3E}">
        <p14:creationId xmlns:p14="http://schemas.microsoft.com/office/powerpoint/2010/main" val="3830012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623303-B71D-E01C-BAB3-EDB31F7B0C44}"/>
            </a:ext>
          </a:extLst>
        </p:cNvPr>
        <p:cNvGrpSpPr/>
        <p:nvPr/>
      </p:nvGrpSpPr>
      <p:grpSpPr>
        <a:xfrm>
          <a:off x="0" y="0"/>
          <a:ext cx="0" cy="0"/>
          <a:chOff x="0" y="0"/>
          <a:chExt cx="0" cy="0"/>
        </a:xfrm>
      </p:grpSpPr>
      <p:pic>
        <p:nvPicPr>
          <p:cNvPr id="6" name="Graphique 5">
            <a:extLst>
              <a:ext uri="{FF2B5EF4-FFF2-40B4-BE49-F238E27FC236}">
                <a16:creationId xmlns:a16="http://schemas.microsoft.com/office/drawing/2014/main" id="{73FCF4DE-58AD-5EEC-4D0B-37EF3971553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479339" y="106397"/>
            <a:ext cx="474088" cy="474088"/>
          </a:xfrm>
          <a:prstGeom prst="rect">
            <a:avLst/>
          </a:prstGeom>
        </p:spPr>
      </p:pic>
      <p:pic>
        <p:nvPicPr>
          <p:cNvPr id="5" name="Image 4">
            <a:extLst>
              <a:ext uri="{FF2B5EF4-FFF2-40B4-BE49-F238E27FC236}">
                <a16:creationId xmlns:a16="http://schemas.microsoft.com/office/drawing/2014/main" id="{2546087D-614F-E0E4-5B90-B66047BA1188}"/>
              </a:ext>
            </a:extLst>
          </p:cNvPr>
          <p:cNvPicPr>
            <a:picLocks noChangeAspect="1"/>
          </p:cNvPicPr>
          <p:nvPr/>
        </p:nvPicPr>
        <p:blipFill>
          <a:blip r:embed="rId4"/>
          <a:srcRect l="11190" t="78386" r="6615" b="7555"/>
          <a:stretch>
            <a:fillRect/>
          </a:stretch>
        </p:blipFill>
        <p:spPr>
          <a:xfrm>
            <a:off x="166978" y="3519815"/>
            <a:ext cx="11858044" cy="1678488"/>
          </a:xfrm>
          <a:prstGeom prst="rect">
            <a:avLst/>
          </a:prstGeom>
          <a:noFill/>
          <a:ln>
            <a:solidFill>
              <a:srgbClr val="1A3967"/>
            </a:solidFill>
          </a:ln>
        </p:spPr>
      </p:pic>
      <p:sp>
        <p:nvSpPr>
          <p:cNvPr id="15" name="ZoneTexte 14">
            <a:extLst>
              <a:ext uri="{FF2B5EF4-FFF2-40B4-BE49-F238E27FC236}">
                <a16:creationId xmlns:a16="http://schemas.microsoft.com/office/drawing/2014/main" id="{8BC4C7EC-3F62-F84C-1CFC-23E77A5746BF}"/>
              </a:ext>
            </a:extLst>
          </p:cNvPr>
          <p:cNvSpPr txBox="1"/>
          <p:nvPr/>
        </p:nvSpPr>
        <p:spPr>
          <a:xfrm>
            <a:off x="510597" y="1367309"/>
            <a:ext cx="11681403" cy="584775"/>
          </a:xfrm>
          <a:prstGeom prst="rect">
            <a:avLst/>
          </a:prstGeom>
          <a:noFill/>
        </p:spPr>
        <p:txBody>
          <a:bodyPr wrap="none" rtlCol="0">
            <a:spAutoFit/>
          </a:bodyPr>
          <a:lstStyle/>
          <a:p>
            <a:r>
              <a:rPr lang="fr-FR" sz="3200" b="1">
                <a:solidFill>
                  <a:srgbClr val="1A3967"/>
                </a:solidFill>
                <a:latin typeface="Arial" panose="020B0604020202020204" pitchFamily="34" charset="0"/>
                <a:cs typeface="Arial" panose="020B0604020202020204" pitchFamily="34" charset="0"/>
              </a:rPr>
              <a:t>Au centre, les 3 services les plus fréquemment sollicités  </a:t>
            </a:r>
          </a:p>
        </p:txBody>
      </p:sp>
    </p:spTree>
    <p:extLst>
      <p:ext uri="{BB962C8B-B14F-4D97-AF65-F5344CB8AC3E}">
        <p14:creationId xmlns:p14="http://schemas.microsoft.com/office/powerpoint/2010/main" val="2407095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703C0D-2B02-990E-6952-1A52CD7F7A19}"/>
            </a:ext>
          </a:extLst>
        </p:cNvPr>
        <p:cNvGrpSpPr/>
        <p:nvPr/>
      </p:nvGrpSpPr>
      <p:grpSpPr>
        <a:xfrm>
          <a:off x="0" y="0"/>
          <a:ext cx="0" cy="0"/>
          <a:chOff x="0" y="0"/>
          <a:chExt cx="0" cy="0"/>
        </a:xfrm>
      </p:grpSpPr>
      <p:pic>
        <p:nvPicPr>
          <p:cNvPr id="6" name="Graphique 5">
            <a:extLst>
              <a:ext uri="{FF2B5EF4-FFF2-40B4-BE49-F238E27FC236}">
                <a16:creationId xmlns:a16="http://schemas.microsoft.com/office/drawing/2014/main" id="{BB364506-2464-2867-CFBE-2D697F340C4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479339" y="106397"/>
            <a:ext cx="474088" cy="474088"/>
          </a:xfrm>
          <a:prstGeom prst="rect">
            <a:avLst/>
          </a:prstGeom>
        </p:spPr>
      </p:pic>
      <p:pic>
        <p:nvPicPr>
          <p:cNvPr id="5" name="Image 4">
            <a:extLst>
              <a:ext uri="{FF2B5EF4-FFF2-40B4-BE49-F238E27FC236}">
                <a16:creationId xmlns:a16="http://schemas.microsoft.com/office/drawing/2014/main" id="{FD20CA0F-8F32-F69F-0455-A03C5DB42495}"/>
              </a:ext>
            </a:extLst>
          </p:cNvPr>
          <p:cNvPicPr>
            <a:picLocks noChangeAspect="1"/>
          </p:cNvPicPr>
          <p:nvPr/>
        </p:nvPicPr>
        <p:blipFill>
          <a:blip r:embed="rId4"/>
          <a:srcRect l="11190" t="78386" r="6615" b="7555"/>
          <a:stretch>
            <a:fillRect/>
          </a:stretch>
        </p:blipFill>
        <p:spPr>
          <a:xfrm>
            <a:off x="95383" y="3482234"/>
            <a:ext cx="11858044" cy="1678488"/>
          </a:xfrm>
          <a:prstGeom prst="rect">
            <a:avLst/>
          </a:prstGeom>
          <a:noFill/>
          <a:ln>
            <a:solidFill>
              <a:srgbClr val="1A3967"/>
            </a:solidFill>
          </a:ln>
        </p:spPr>
      </p:pic>
      <p:sp>
        <p:nvSpPr>
          <p:cNvPr id="2" name="Rectangle 1">
            <a:extLst>
              <a:ext uri="{FF2B5EF4-FFF2-40B4-BE49-F238E27FC236}">
                <a16:creationId xmlns:a16="http://schemas.microsoft.com/office/drawing/2014/main" id="{22E35889-47FC-A66F-C548-AC1DBEDF5C82}"/>
              </a:ext>
            </a:extLst>
          </p:cNvPr>
          <p:cNvSpPr/>
          <p:nvPr/>
        </p:nvSpPr>
        <p:spPr>
          <a:xfrm>
            <a:off x="4329830" y="3557387"/>
            <a:ext cx="3532339" cy="1387258"/>
          </a:xfrm>
          <a:prstGeom prst="rect">
            <a:avLst/>
          </a:prstGeom>
          <a:solidFill>
            <a:schemeClr val="bg1">
              <a:alpha val="82000"/>
            </a:schemeClr>
          </a:solidFill>
          <a:ln>
            <a:noFill/>
          </a:ln>
          <a:effectLst>
            <a:outerShdw sx="1000" sy="1000" algn="ctr" rotWithShape="0">
              <a:schemeClr val="bg1">
                <a:lumMod val="9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8327D42E-00B7-EBDD-C6AB-C3D023279D34}"/>
              </a:ext>
            </a:extLst>
          </p:cNvPr>
          <p:cNvSpPr/>
          <p:nvPr/>
        </p:nvSpPr>
        <p:spPr>
          <a:xfrm>
            <a:off x="8308895" y="3557387"/>
            <a:ext cx="3532339" cy="1387258"/>
          </a:xfrm>
          <a:prstGeom prst="rect">
            <a:avLst/>
          </a:prstGeom>
          <a:solidFill>
            <a:schemeClr val="bg1">
              <a:alpha val="82000"/>
            </a:schemeClr>
          </a:solidFill>
          <a:ln>
            <a:noFill/>
          </a:ln>
          <a:effectLst>
            <a:outerShdw sx="1000" sy="1000" algn="ctr" rotWithShape="0">
              <a:schemeClr val="bg1">
                <a:lumMod val="9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lèche : haut 3">
            <a:extLst>
              <a:ext uri="{FF2B5EF4-FFF2-40B4-BE49-F238E27FC236}">
                <a16:creationId xmlns:a16="http://schemas.microsoft.com/office/drawing/2014/main" id="{78EE64EA-AF1D-4E30-15D3-C884C8CC07E3}"/>
              </a:ext>
            </a:extLst>
          </p:cNvPr>
          <p:cNvSpPr/>
          <p:nvPr/>
        </p:nvSpPr>
        <p:spPr>
          <a:xfrm>
            <a:off x="1864321" y="2774513"/>
            <a:ext cx="425885" cy="1027134"/>
          </a:xfrm>
          <a:prstGeom prst="upArrow">
            <a:avLst/>
          </a:prstGeom>
          <a:solidFill>
            <a:srgbClr val="1A39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3F3D629B-9F09-A364-7E1D-3D66EB282033}"/>
              </a:ext>
            </a:extLst>
          </p:cNvPr>
          <p:cNvSpPr txBox="1"/>
          <p:nvPr/>
        </p:nvSpPr>
        <p:spPr>
          <a:xfrm>
            <a:off x="729742" y="1705568"/>
            <a:ext cx="3403496" cy="923330"/>
          </a:xfrm>
          <a:prstGeom prst="rect">
            <a:avLst/>
          </a:prstGeom>
          <a:noFill/>
        </p:spPr>
        <p:txBody>
          <a:bodyPr wrap="none" rtlCol="0">
            <a:spAutoFit/>
          </a:bodyPr>
          <a:lstStyle/>
          <a:p>
            <a:r>
              <a:rPr lang="fr-FR" b="1">
                <a:solidFill>
                  <a:srgbClr val="1A3967"/>
                </a:solidFill>
                <a:latin typeface="Arial" panose="020B0604020202020204" pitchFamily="34" charset="0"/>
                <a:cs typeface="Arial" panose="020B0604020202020204" pitchFamily="34" charset="0"/>
              </a:rPr>
              <a:t>WEBSERVICES, API,</a:t>
            </a:r>
            <a:br>
              <a:rPr lang="fr-FR" b="1">
                <a:solidFill>
                  <a:srgbClr val="1A3967"/>
                </a:solidFill>
                <a:latin typeface="Arial" panose="020B0604020202020204" pitchFamily="34" charset="0"/>
                <a:cs typeface="Arial" panose="020B0604020202020204" pitchFamily="34" charset="0"/>
              </a:rPr>
            </a:br>
            <a:r>
              <a:rPr lang="fr-FR" b="1">
                <a:solidFill>
                  <a:srgbClr val="1A3967"/>
                </a:solidFill>
                <a:latin typeface="Arial" panose="020B0604020202020204" pitchFamily="34" charset="0"/>
                <a:cs typeface="Arial" panose="020B0604020202020204" pitchFamily="34" charset="0"/>
              </a:rPr>
              <a:t>RÉSERVOIRS DE DONNÉES</a:t>
            </a:r>
            <a:br>
              <a:rPr lang="fr-FR" b="1">
                <a:solidFill>
                  <a:srgbClr val="1A3967"/>
                </a:solidFill>
                <a:latin typeface="Arial" panose="020B0604020202020204" pitchFamily="34" charset="0"/>
                <a:cs typeface="Arial" panose="020B0604020202020204" pitchFamily="34" charset="0"/>
              </a:rPr>
            </a:br>
            <a:r>
              <a:rPr lang="fr-FR" b="1">
                <a:solidFill>
                  <a:srgbClr val="1A3967"/>
                </a:solidFill>
                <a:latin typeface="Arial" panose="020B0604020202020204" pitchFamily="34" charset="0"/>
                <a:cs typeface="Arial" panose="020B0604020202020204" pitchFamily="34" charset="0"/>
              </a:rPr>
              <a:t>EXPOSITION DES DONNÉES.</a:t>
            </a:r>
          </a:p>
        </p:txBody>
      </p:sp>
    </p:spTree>
    <p:extLst>
      <p:ext uri="{BB962C8B-B14F-4D97-AF65-F5344CB8AC3E}">
        <p14:creationId xmlns:p14="http://schemas.microsoft.com/office/powerpoint/2010/main" val="3041101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503B6343-2908-58E4-71C7-8BCF434A5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301" y="2065861"/>
            <a:ext cx="1856913" cy="1856913"/>
          </a:xfrm>
          <a:prstGeom prst="rect">
            <a:avLst/>
          </a:prstGeom>
        </p:spPr>
      </p:pic>
      <p:pic>
        <p:nvPicPr>
          <p:cNvPr id="1026" name="Picture 2" descr="stp.abes.fr">
            <a:extLst>
              <a:ext uri="{FF2B5EF4-FFF2-40B4-BE49-F238E27FC236}">
                <a16:creationId xmlns:a16="http://schemas.microsoft.com/office/drawing/2014/main" id="{78E2ED55-49BF-DA15-6F84-24DF4F1211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0833" y="2294463"/>
            <a:ext cx="2062735" cy="1399713"/>
          </a:xfrm>
          <a:prstGeom prst="rect">
            <a:avLst/>
          </a:prstGeom>
          <a:noFill/>
          <a:extLst>
            <a:ext uri="{909E8E84-426E-40DD-AFC4-6F175D3DCCD1}">
              <a14:hiddenFill xmlns:a14="http://schemas.microsoft.com/office/drawing/2010/main">
                <a:solidFill>
                  <a:srgbClr val="FFFFFF"/>
                </a:solidFill>
              </a14:hiddenFill>
            </a:ext>
          </a:extLst>
        </p:spPr>
      </p:pic>
      <p:sp>
        <p:nvSpPr>
          <p:cNvPr id="3" name="Flèche : chevron 2">
            <a:extLst>
              <a:ext uri="{FF2B5EF4-FFF2-40B4-BE49-F238E27FC236}">
                <a16:creationId xmlns:a16="http://schemas.microsoft.com/office/drawing/2014/main" id="{8B1B7BB8-F143-6D26-E708-EADB8961A2BA}"/>
              </a:ext>
            </a:extLst>
          </p:cNvPr>
          <p:cNvSpPr/>
          <p:nvPr/>
        </p:nvSpPr>
        <p:spPr>
          <a:xfrm>
            <a:off x="4759890" y="2768252"/>
            <a:ext cx="450937" cy="425885"/>
          </a:xfrm>
          <a:prstGeom prst="chevron">
            <a:avLst/>
          </a:prstGeom>
          <a:solidFill>
            <a:srgbClr val="C95E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 name="Flèche : chevron 3">
            <a:extLst>
              <a:ext uri="{FF2B5EF4-FFF2-40B4-BE49-F238E27FC236}">
                <a16:creationId xmlns:a16="http://schemas.microsoft.com/office/drawing/2014/main" id="{5E795CCF-8DB0-9790-26A1-00F39780838B}"/>
              </a:ext>
            </a:extLst>
          </p:cNvPr>
          <p:cNvSpPr/>
          <p:nvPr/>
        </p:nvSpPr>
        <p:spPr>
          <a:xfrm>
            <a:off x="5136715" y="2768251"/>
            <a:ext cx="450937" cy="425885"/>
          </a:xfrm>
          <a:prstGeom prst="chevron">
            <a:avLst/>
          </a:prstGeom>
          <a:solidFill>
            <a:srgbClr val="D636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Flèche : chevron 4">
            <a:extLst>
              <a:ext uri="{FF2B5EF4-FFF2-40B4-BE49-F238E27FC236}">
                <a16:creationId xmlns:a16="http://schemas.microsoft.com/office/drawing/2014/main" id="{C1CC3D75-4B1A-3750-68D4-08A9D83075A5}"/>
              </a:ext>
            </a:extLst>
          </p:cNvPr>
          <p:cNvSpPr/>
          <p:nvPr/>
        </p:nvSpPr>
        <p:spPr>
          <a:xfrm>
            <a:off x="5518661" y="2768251"/>
            <a:ext cx="450937" cy="425885"/>
          </a:xfrm>
          <a:prstGeom prst="chevron">
            <a:avLst/>
          </a:prstGeom>
          <a:solidFill>
            <a:srgbClr val="D23A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Flèche : chevron 5">
            <a:extLst>
              <a:ext uri="{FF2B5EF4-FFF2-40B4-BE49-F238E27FC236}">
                <a16:creationId xmlns:a16="http://schemas.microsoft.com/office/drawing/2014/main" id="{3D3DBFB5-0733-6772-D64C-4CD30B7BAF2C}"/>
              </a:ext>
            </a:extLst>
          </p:cNvPr>
          <p:cNvSpPr/>
          <p:nvPr/>
        </p:nvSpPr>
        <p:spPr>
          <a:xfrm>
            <a:off x="5899613" y="2781376"/>
            <a:ext cx="450937" cy="425885"/>
          </a:xfrm>
          <a:prstGeom prst="chevron">
            <a:avLst/>
          </a:prstGeom>
          <a:solidFill>
            <a:srgbClr val="8331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Flèche : chevron 6">
            <a:extLst>
              <a:ext uri="{FF2B5EF4-FFF2-40B4-BE49-F238E27FC236}">
                <a16:creationId xmlns:a16="http://schemas.microsoft.com/office/drawing/2014/main" id="{AD72141B-44B8-93DC-3F5C-5993FEB0D328}"/>
              </a:ext>
            </a:extLst>
          </p:cNvPr>
          <p:cNvSpPr/>
          <p:nvPr/>
        </p:nvSpPr>
        <p:spPr>
          <a:xfrm>
            <a:off x="6259836" y="2781376"/>
            <a:ext cx="450937" cy="425885"/>
          </a:xfrm>
          <a:prstGeom prst="chevron">
            <a:avLst/>
          </a:prstGeom>
          <a:solidFill>
            <a:srgbClr val="252C6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ZoneTexte 7">
            <a:extLst>
              <a:ext uri="{FF2B5EF4-FFF2-40B4-BE49-F238E27FC236}">
                <a16:creationId xmlns:a16="http://schemas.microsoft.com/office/drawing/2014/main" id="{626D2A2B-81DD-BD6E-C2AA-29A7CFA0F9C8}"/>
              </a:ext>
            </a:extLst>
          </p:cNvPr>
          <p:cNvSpPr txBox="1"/>
          <p:nvPr/>
        </p:nvSpPr>
        <p:spPr>
          <a:xfrm>
            <a:off x="2061233" y="780562"/>
            <a:ext cx="2141933" cy="584775"/>
          </a:xfrm>
          <a:prstGeom prst="rect">
            <a:avLst/>
          </a:prstGeom>
          <a:noFill/>
        </p:spPr>
        <p:txBody>
          <a:bodyPr wrap="none" rtlCol="0">
            <a:spAutoFit/>
          </a:bodyPr>
          <a:lstStyle/>
          <a:p>
            <a:r>
              <a:rPr lang="fr-FR" sz="3200" b="1">
                <a:solidFill>
                  <a:srgbClr val="C95E3C"/>
                </a:solidFill>
                <a:latin typeface="Arial" panose="020B0604020202020204" pitchFamily="34" charset="0"/>
                <a:cs typeface="Arial" panose="020B0604020202020204" pitchFamily="34" charset="0"/>
              </a:rPr>
              <a:t>2010-2026</a:t>
            </a:r>
          </a:p>
        </p:txBody>
      </p:sp>
      <p:sp>
        <p:nvSpPr>
          <p:cNvPr id="9" name="ZoneTexte 8">
            <a:extLst>
              <a:ext uri="{FF2B5EF4-FFF2-40B4-BE49-F238E27FC236}">
                <a16:creationId xmlns:a16="http://schemas.microsoft.com/office/drawing/2014/main" id="{83A3DCDA-9F11-BBB6-A1D7-A5F3A67802CF}"/>
              </a:ext>
            </a:extLst>
          </p:cNvPr>
          <p:cNvSpPr txBox="1"/>
          <p:nvPr/>
        </p:nvSpPr>
        <p:spPr>
          <a:xfrm>
            <a:off x="7546132" y="793088"/>
            <a:ext cx="1755609" cy="584775"/>
          </a:xfrm>
          <a:prstGeom prst="rect">
            <a:avLst/>
          </a:prstGeom>
          <a:noFill/>
        </p:spPr>
        <p:txBody>
          <a:bodyPr wrap="none" rtlCol="0">
            <a:spAutoFit/>
          </a:bodyPr>
          <a:lstStyle/>
          <a:p>
            <a:r>
              <a:rPr lang="fr-FR" sz="3200" b="1">
                <a:solidFill>
                  <a:srgbClr val="1A3967"/>
                </a:solidFill>
                <a:latin typeface="Arial" panose="020B0604020202020204" pitchFamily="34" charset="0"/>
                <a:cs typeface="Arial" panose="020B0604020202020204" pitchFamily="34" charset="0"/>
              </a:rPr>
              <a:t>2026-….</a:t>
            </a:r>
          </a:p>
        </p:txBody>
      </p:sp>
    </p:spTree>
    <p:extLst>
      <p:ext uri="{BB962C8B-B14F-4D97-AF65-F5344CB8AC3E}">
        <p14:creationId xmlns:p14="http://schemas.microsoft.com/office/powerpoint/2010/main" val="2810240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FC05F6-595F-5D17-4BF8-0B2A059AFC3E}"/>
            </a:ext>
          </a:extLst>
        </p:cNvPr>
        <p:cNvGrpSpPr/>
        <p:nvPr/>
      </p:nvGrpSpPr>
      <p:grpSpPr>
        <a:xfrm>
          <a:off x="0" y="0"/>
          <a:ext cx="0" cy="0"/>
          <a:chOff x="0" y="0"/>
          <a:chExt cx="0" cy="0"/>
        </a:xfrm>
      </p:grpSpPr>
      <p:pic>
        <p:nvPicPr>
          <p:cNvPr id="6" name="Graphique 5">
            <a:extLst>
              <a:ext uri="{FF2B5EF4-FFF2-40B4-BE49-F238E27FC236}">
                <a16:creationId xmlns:a16="http://schemas.microsoft.com/office/drawing/2014/main" id="{197CF008-75CA-8F1D-F3A2-373D23A7684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479339" y="106397"/>
            <a:ext cx="474088" cy="474088"/>
          </a:xfrm>
          <a:prstGeom prst="rect">
            <a:avLst/>
          </a:prstGeom>
        </p:spPr>
      </p:pic>
      <p:pic>
        <p:nvPicPr>
          <p:cNvPr id="5" name="Image 4">
            <a:extLst>
              <a:ext uri="{FF2B5EF4-FFF2-40B4-BE49-F238E27FC236}">
                <a16:creationId xmlns:a16="http://schemas.microsoft.com/office/drawing/2014/main" id="{51FCB524-FB58-C7F3-C945-5DEA36B9D7AE}"/>
              </a:ext>
            </a:extLst>
          </p:cNvPr>
          <p:cNvPicPr>
            <a:picLocks noChangeAspect="1"/>
          </p:cNvPicPr>
          <p:nvPr/>
        </p:nvPicPr>
        <p:blipFill>
          <a:blip r:embed="rId4"/>
          <a:srcRect l="11190" t="78386" r="6615" b="7555"/>
          <a:stretch>
            <a:fillRect/>
          </a:stretch>
        </p:blipFill>
        <p:spPr>
          <a:xfrm>
            <a:off x="95383" y="3482234"/>
            <a:ext cx="11858044" cy="1678488"/>
          </a:xfrm>
          <a:prstGeom prst="rect">
            <a:avLst/>
          </a:prstGeom>
          <a:noFill/>
          <a:ln>
            <a:solidFill>
              <a:srgbClr val="1A3967"/>
            </a:solidFill>
          </a:ln>
        </p:spPr>
      </p:pic>
      <p:sp>
        <p:nvSpPr>
          <p:cNvPr id="2" name="Rectangle 1">
            <a:extLst>
              <a:ext uri="{FF2B5EF4-FFF2-40B4-BE49-F238E27FC236}">
                <a16:creationId xmlns:a16="http://schemas.microsoft.com/office/drawing/2014/main" id="{533DBAEC-FB00-4A6D-991A-26795C6409C2}"/>
              </a:ext>
            </a:extLst>
          </p:cNvPr>
          <p:cNvSpPr/>
          <p:nvPr/>
        </p:nvSpPr>
        <p:spPr>
          <a:xfrm>
            <a:off x="436353" y="3627849"/>
            <a:ext cx="3532339" cy="1387258"/>
          </a:xfrm>
          <a:prstGeom prst="rect">
            <a:avLst/>
          </a:prstGeom>
          <a:solidFill>
            <a:schemeClr val="bg1">
              <a:alpha val="82000"/>
            </a:schemeClr>
          </a:solidFill>
          <a:ln>
            <a:noFill/>
          </a:ln>
          <a:effectLst>
            <a:outerShdw sx="1000" sy="1000" algn="ctr" rotWithShape="0">
              <a:schemeClr val="bg1">
                <a:lumMod val="9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138DE377-E6DD-B40D-E673-FA380BCC7761}"/>
              </a:ext>
            </a:extLst>
          </p:cNvPr>
          <p:cNvSpPr/>
          <p:nvPr/>
        </p:nvSpPr>
        <p:spPr>
          <a:xfrm>
            <a:off x="8308895" y="3557387"/>
            <a:ext cx="3532339" cy="1387258"/>
          </a:xfrm>
          <a:prstGeom prst="rect">
            <a:avLst/>
          </a:prstGeom>
          <a:solidFill>
            <a:schemeClr val="bg1">
              <a:alpha val="82000"/>
            </a:schemeClr>
          </a:solidFill>
          <a:ln>
            <a:noFill/>
          </a:ln>
          <a:effectLst>
            <a:outerShdw sx="1000" sy="1000" algn="ctr" rotWithShape="0">
              <a:schemeClr val="bg1">
                <a:lumMod val="9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lèche : haut 3">
            <a:extLst>
              <a:ext uri="{FF2B5EF4-FFF2-40B4-BE49-F238E27FC236}">
                <a16:creationId xmlns:a16="http://schemas.microsoft.com/office/drawing/2014/main" id="{F7579A53-BEB4-F926-ACCB-29122E64FD73}"/>
              </a:ext>
            </a:extLst>
          </p:cNvPr>
          <p:cNvSpPr/>
          <p:nvPr/>
        </p:nvSpPr>
        <p:spPr>
          <a:xfrm>
            <a:off x="5935271" y="2749461"/>
            <a:ext cx="425885" cy="1027134"/>
          </a:xfrm>
          <a:prstGeom prst="upArrow">
            <a:avLst/>
          </a:prstGeom>
          <a:solidFill>
            <a:srgbClr val="1A39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36F4A0AB-4619-08A8-DD8A-220B106ACFB4}"/>
              </a:ext>
            </a:extLst>
          </p:cNvPr>
          <p:cNvSpPr txBox="1"/>
          <p:nvPr/>
        </p:nvSpPr>
        <p:spPr>
          <a:xfrm>
            <a:off x="4412385" y="392468"/>
            <a:ext cx="5442516" cy="2862322"/>
          </a:xfrm>
          <a:prstGeom prst="rect">
            <a:avLst/>
          </a:prstGeom>
          <a:noFill/>
        </p:spPr>
        <p:txBody>
          <a:bodyPr wrap="none" rtlCol="0">
            <a:spAutoFit/>
          </a:bodyPr>
          <a:lstStyle/>
          <a:p>
            <a:r>
              <a:rPr lang="fr-FR" b="1">
                <a:solidFill>
                  <a:srgbClr val="1A3967"/>
                </a:solidFill>
                <a:latin typeface="Arial" panose="020B0604020202020204" pitchFamily="34" charset="0"/>
                <a:cs typeface="Arial" panose="020B0604020202020204" pitchFamily="34" charset="0"/>
              </a:rPr>
              <a:t>LOGINS, RCR, UTILISATEURS</a:t>
            </a:r>
            <a:br>
              <a:rPr lang="fr-FR" b="1">
                <a:solidFill>
                  <a:srgbClr val="1A3967"/>
                </a:solidFill>
                <a:latin typeface="Arial" panose="020B0604020202020204" pitchFamily="34" charset="0"/>
                <a:cs typeface="Arial" panose="020B0604020202020204" pitchFamily="34" charset="0"/>
              </a:rPr>
            </a:br>
            <a:r>
              <a:rPr lang="fr-FR" b="1">
                <a:solidFill>
                  <a:srgbClr val="1A3967"/>
                </a:solidFill>
                <a:latin typeface="Arial" panose="020B0604020202020204" pitchFamily="34" charset="0"/>
                <a:cs typeface="Arial" panose="020B0604020202020204" pitchFamily="34" charset="0"/>
              </a:rPr>
              <a:t>DOUBLONS, ERREURS DANS LES DONNÉES,</a:t>
            </a:r>
            <a:br>
              <a:rPr lang="fr-FR" b="1">
                <a:solidFill>
                  <a:srgbClr val="1A3967"/>
                </a:solidFill>
                <a:latin typeface="Arial" panose="020B0604020202020204" pitchFamily="34" charset="0"/>
                <a:cs typeface="Arial" panose="020B0604020202020204" pitchFamily="34" charset="0"/>
              </a:rPr>
            </a:br>
            <a:r>
              <a:rPr lang="fr-FR" b="1">
                <a:solidFill>
                  <a:srgbClr val="1A3967"/>
                </a:solidFill>
                <a:latin typeface="Arial" panose="020B0604020202020204" pitchFamily="34" charset="0"/>
                <a:cs typeface="Arial" panose="020B0604020202020204" pitchFamily="34" charset="0"/>
              </a:rPr>
              <a:t>MODIFICATIONS DE MASSE,</a:t>
            </a:r>
            <a:br>
              <a:rPr lang="fr-FR" b="1">
                <a:solidFill>
                  <a:srgbClr val="1A3967"/>
                </a:solidFill>
                <a:latin typeface="Arial" panose="020B0604020202020204" pitchFamily="34" charset="0"/>
                <a:cs typeface="Arial" panose="020B0604020202020204" pitchFamily="34" charset="0"/>
              </a:rPr>
            </a:br>
            <a:r>
              <a:rPr lang="fr-FR" b="1">
                <a:solidFill>
                  <a:srgbClr val="1A3967"/>
                </a:solidFill>
                <a:latin typeface="Arial" panose="020B0604020202020204" pitchFamily="34" charset="0"/>
                <a:cs typeface="Arial" panose="020B0604020202020204" pitchFamily="34" charset="0"/>
              </a:rPr>
              <a:t>SUPPRESSION DE DONNÉES À VOTRE PLACE,</a:t>
            </a:r>
            <a:br>
              <a:rPr lang="fr-FR" b="1">
                <a:solidFill>
                  <a:srgbClr val="1A3967"/>
                </a:solidFill>
                <a:latin typeface="Arial" panose="020B0604020202020204" pitchFamily="34" charset="0"/>
                <a:cs typeface="Arial" panose="020B0604020202020204" pitchFamily="34" charset="0"/>
              </a:rPr>
            </a:br>
            <a:r>
              <a:rPr lang="fr-FR" b="1">
                <a:solidFill>
                  <a:srgbClr val="1A3967"/>
                </a:solidFill>
                <a:latin typeface="Arial" panose="020B0604020202020204" pitchFamily="34" charset="0"/>
                <a:cs typeface="Arial" panose="020B0604020202020204" pitchFamily="34" charset="0"/>
              </a:rPr>
              <a:t>IMPORTS,</a:t>
            </a:r>
          </a:p>
          <a:p>
            <a:r>
              <a:rPr lang="fr-FR" b="1">
                <a:solidFill>
                  <a:srgbClr val="1A3967"/>
                </a:solidFill>
                <a:latin typeface="Arial" panose="020B0604020202020204" pitchFamily="34" charset="0"/>
                <a:cs typeface="Arial" panose="020B0604020202020204" pitchFamily="34" charset="0"/>
              </a:rPr>
              <a:t>EXPORTS (dont TRANSFERTS RÉGULIERS)</a:t>
            </a:r>
            <a:br>
              <a:rPr lang="fr-FR" b="1">
                <a:solidFill>
                  <a:srgbClr val="1A3967"/>
                </a:solidFill>
                <a:latin typeface="Arial" panose="020B0604020202020204" pitchFamily="34" charset="0"/>
                <a:cs typeface="Arial" panose="020B0604020202020204" pitchFamily="34" charset="0"/>
              </a:rPr>
            </a:br>
            <a:r>
              <a:rPr lang="fr-FR" b="1">
                <a:solidFill>
                  <a:srgbClr val="1A3967"/>
                </a:solidFill>
                <a:latin typeface="Arial" panose="020B0604020202020204" pitchFamily="34" charset="0"/>
                <a:cs typeface="Arial" panose="020B0604020202020204" pitchFamily="34" charset="0"/>
              </a:rPr>
              <a:t>ERREURS DANS LA DOC,</a:t>
            </a:r>
            <a:br>
              <a:rPr lang="fr-FR" b="1">
                <a:solidFill>
                  <a:srgbClr val="1A3967"/>
                </a:solidFill>
                <a:latin typeface="Arial" panose="020B0604020202020204" pitchFamily="34" charset="0"/>
                <a:cs typeface="Arial" panose="020B0604020202020204" pitchFamily="34" charset="0"/>
              </a:rPr>
            </a:br>
            <a:r>
              <a:rPr lang="fr-FR" b="1">
                <a:solidFill>
                  <a:srgbClr val="1A3967"/>
                </a:solidFill>
                <a:latin typeface="Arial" panose="020B0604020202020204" pitchFamily="34" charset="0"/>
                <a:cs typeface="Arial" panose="020B0604020202020204" pitchFamily="34" charset="0"/>
              </a:rPr>
              <a:t>ERREURS DANS LES STATISTIQUES.</a:t>
            </a:r>
            <a:br>
              <a:rPr lang="fr-FR" b="1">
                <a:solidFill>
                  <a:srgbClr val="1A3967"/>
                </a:solidFill>
                <a:latin typeface="Arial" panose="020B0604020202020204" pitchFamily="34" charset="0"/>
                <a:cs typeface="Arial" panose="020B0604020202020204" pitchFamily="34" charset="0"/>
              </a:rPr>
            </a:br>
            <a:br>
              <a:rPr lang="fr-FR" b="1">
                <a:solidFill>
                  <a:srgbClr val="1A3967"/>
                </a:solidFill>
                <a:latin typeface="Arial" panose="020B0604020202020204" pitchFamily="34" charset="0"/>
                <a:cs typeface="Arial" panose="020B0604020202020204" pitchFamily="34" charset="0"/>
              </a:rPr>
            </a:br>
            <a:endParaRPr lang="fr-FR" b="1">
              <a:solidFill>
                <a:srgbClr val="1A396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3047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BD23C6-F082-1467-F548-2469132FB3B6}"/>
            </a:ext>
          </a:extLst>
        </p:cNvPr>
        <p:cNvGrpSpPr/>
        <p:nvPr/>
      </p:nvGrpSpPr>
      <p:grpSpPr>
        <a:xfrm>
          <a:off x="0" y="0"/>
          <a:ext cx="0" cy="0"/>
          <a:chOff x="0" y="0"/>
          <a:chExt cx="0" cy="0"/>
        </a:xfrm>
      </p:grpSpPr>
      <p:pic>
        <p:nvPicPr>
          <p:cNvPr id="6" name="Graphique 5">
            <a:extLst>
              <a:ext uri="{FF2B5EF4-FFF2-40B4-BE49-F238E27FC236}">
                <a16:creationId xmlns:a16="http://schemas.microsoft.com/office/drawing/2014/main" id="{B164F57F-3349-611C-47AA-BCAD275A9BC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479339" y="106397"/>
            <a:ext cx="474088" cy="474088"/>
          </a:xfrm>
          <a:prstGeom prst="rect">
            <a:avLst/>
          </a:prstGeom>
        </p:spPr>
      </p:pic>
      <p:pic>
        <p:nvPicPr>
          <p:cNvPr id="5" name="Image 4">
            <a:extLst>
              <a:ext uri="{FF2B5EF4-FFF2-40B4-BE49-F238E27FC236}">
                <a16:creationId xmlns:a16="http://schemas.microsoft.com/office/drawing/2014/main" id="{369D999F-E01C-FFFF-BB5E-E297F3ACEE0C}"/>
              </a:ext>
            </a:extLst>
          </p:cNvPr>
          <p:cNvPicPr>
            <a:picLocks noChangeAspect="1"/>
          </p:cNvPicPr>
          <p:nvPr/>
        </p:nvPicPr>
        <p:blipFill>
          <a:blip r:embed="rId4"/>
          <a:srcRect l="11190" t="78386" r="6615" b="7555"/>
          <a:stretch>
            <a:fillRect/>
          </a:stretch>
        </p:blipFill>
        <p:spPr>
          <a:xfrm>
            <a:off x="95383" y="3482234"/>
            <a:ext cx="11858044" cy="1678488"/>
          </a:xfrm>
          <a:prstGeom prst="rect">
            <a:avLst/>
          </a:prstGeom>
          <a:noFill/>
          <a:ln>
            <a:solidFill>
              <a:srgbClr val="1A3967"/>
            </a:solidFill>
          </a:ln>
        </p:spPr>
      </p:pic>
      <p:sp>
        <p:nvSpPr>
          <p:cNvPr id="2" name="Rectangle 1">
            <a:extLst>
              <a:ext uri="{FF2B5EF4-FFF2-40B4-BE49-F238E27FC236}">
                <a16:creationId xmlns:a16="http://schemas.microsoft.com/office/drawing/2014/main" id="{1F71F3C9-5F02-7B25-43B1-B0C93A1B1BDC}"/>
              </a:ext>
            </a:extLst>
          </p:cNvPr>
          <p:cNvSpPr/>
          <p:nvPr/>
        </p:nvSpPr>
        <p:spPr>
          <a:xfrm>
            <a:off x="436353" y="3627849"/>
            <a:ext cx="3532339" cy="1387258"/>
          </a:xfrm>
          <a:prstGeom prst="rect">
            <a:avLst/>
          </a:prstGeom>
          <a:solidFill>
            <a:schemeClr val="bg1">
              <a:alpha val="82000"/>
            </a:schemeClr>
          </a:solidFill>
          <a:ln>
            <a:noFill/>
          </a:ln>
          <a:effectLst>
            <a:outerShdw sx="1000" sy="1000" algn="ctr" rotWithShape="0">
              <a:schemeClr val="bg1">
                <a:lumMod val="9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CAED4144-0833-4DD5-B631-8D46BDB39657}"/>
              </a:ext>
            </a:extLst>
          </p:cNvPr>
          <p:cNvSpPr/>
          <p:nvPr/>
        </p:nvSpPr>
        <p:spPr>
          <a:xfrm>
            <a:off x="4408809" y="3562083"/>
            <a:ext cx="3532339" cy="1387258"/>
          </a:xfrm>
          <a:prstGeom prst="rect">
            <a:avLst/>
          </a:prstGeom>
          <a:solidFill>
            <a:schemeClr val="bg1">
              <a:alpha val="82000"/>
            </a:schemeClr>
          </a:solidFill>
          <a:ln>
            <a:noFill/>
          </a:ln>
          <a:effectLst>
            <a:outerShdw sx="1000" sy="1000" algn="ctr" rotWithShape="0">
              <a:schemeClr val="bg1">
                <a:lumMod val="9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lèche : haut 3">
            <a:extLst>
              <a:ext uri="{FF2B5EF4-FFF2-40B4-BE49-F238E27FC236}">
                <a16:creationId xmlns:a16="http://schemas.microsoft.com/office/drawing/2014/main" id="{17A395D9-13FB-9849-982D-973CEF8B876A}"/>
              </a:ext>
            </a:extLst>
          </p:cNvPr>
          <p:cNvSpPr/>
          <p:nvPr/>
        </p:nvSpPr>
        <p:spPr>
          <a:xfrm>
            <a:off x="9502666" y="2665059"/>
            <a:ext cx="425885" cy="1027134"/>
          </a:xfrm>
          <a:prstGeom prst="upArrow">
            <a:avLst/>
          </a:prstGeom>
          <a:solidFill>
            <a:srgbClr val="1A39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746F8BCB-980C-FAB2-EC95-4B493E624118}"/>
              </a:ext>
            </a:extLst>
          </p:cNvPr>
          <p:cNvSpPr txBox="1"/>
          <p:nvPr/>
        </p:nvSpPr>
        <p:spPr>
          <a:xfrm>
            <a:off x="7619043" y="580485"/>
            <a:ext cx="4685898" cy="2585323"/>
          </a:xfrm>
          <a:prstGeom prst="rect">
            <a:avLst/>
          </a:prstGeom>
          <a:noFill/>
        </p:spPr>
        <p:txBody>
          <a:bodyPr wrap="none" rtlCol="0">
            <a:spAutoFit/>
          </a:bodyPr>
          <a:lstStyle/>
          <a:p>
            <a:r>
              <a:rPr lang="fr-FR" b="1">
                <a:solidFill>
                  <a:srgbClr val="1A3967"/>
                </a:solidFill>
                <a:latin typeface="Arial" panose="020B0604020202020204" pitchFamily="34" charset="0"/>
                <a:cs typeface="Arial" panose="020B0604020202020204" pitchFamily="34" charset="0"/>
              </a:rPr>
              <a:t>CONVENTIONS, FACTURES,</a:t>
            </a:r>
            <a:br>
              <a:rPr lang="fr-FR" b="1">
                <a:solidFill>
                  <a:srgbClr val="1A3967"/>
                </a:solidFill>
                <a:latin typeface="Arial" panose="020B0604020202020204" pitchFamily="34" charset="0"/>
                <a:cs typeface="Arial" panose="020B0604020202020204" pitchFamily="34" charset="0"/>
              </a:rPr>
            </a:br>
            <a:r>
              <a:rPr lang="fr-FR" b="1">
                <a:solidFill>
                  <a:srgbClr val="1A3967"/>
                </a:solidFill>
                <a:latin typeface="Arial" panose="020B0604020202020204" pitchFamily="34" charset="0"/>
                <a:cs typeface="Arial" panose="020B0604020202020204" pitchFamily="34" charset="0"/>
              </a:rPr>
              <a:t>DÉPLOIEMENTS,</a:t>
            </a:r>
            <a:br>
              <a:rPr lang="fr-FR" b="1">
                <a:solidFill>
                  <a:srgbClr val="1A3967"/>
                </a:solidFill>
                <a:latin typeface="Arial" panose="020B0604020202020204" pitchFamily="34" charset="0"/>
                <a:cs typeface="Arial" panose="020B0604020202020204" pitchFamily="34" charset="0"/>
              </a:rPr>
            </a:br>
            <a:r>
              <a:rPr lang="fr-FR" b="1">
                <a:solidFill>
                  <a:srgbClr val="1A3967"/>
                </a:solidFill>
                <a:latin typeface="Arial" panose="020B0604020202020204" pitchFamily="34" charset="0"/>
                <a:cs typeface="Arial" panose="020B0604020202020204" pitchFamily="34" charset="0"/>
              </a:rPr>
              <a:t>ABONNEMENTS, LISTES DE DIFFUSION,</a:t>
            </a:r>
            <a:br>
              <a:rPr lang="fr-FR" b="1">
                <a:solidFill>
                  <a:srgbClr val="1A3967"/>
                </a:solidFill>
                <a:latin typeface="Arial" panose="020B0604020202020204" pitchFamily="34" charset="0"/>
                <a:cs typeface="Arial" panose="020B0604020202020204" pitchFamily="34" charset="0"/>
              </a:rPr>
            </a:br>
            <a:r>
              <a:rPr lang="fr-FR" b="1">
                <a:solidFill>
                  <a:srgbClr val="1A3967"/>
                </a:solidFill>
                <a:latin typeface="Arial" panose="020B0604020202020204" pitchFamily="34" charset="0"/>
                <a:cs typeface="Arial" panose="020B0604020202020204" pitchFamily="34" charset="0"/>
              </a:rPr>
              <a:t>ATTRIBUTION DE RCR,</a:t>
            </a:r>
            <a:br>
              <a:rPr lang="fr-FR" b="1">
                <a:solidFill>
                  <a:srgbClr val="1A3967"/>
                </a:solidFill>
                <a:latin typeface="Arial" panose="020B0604020202020204" pitchFamily="34" charset="0"/>
                <a:cs typeface="Arial" panose="020B0604020202020204" pitchFamily="34" charset="0"/>
              </a:rPr>
            </a:br>
            <a:r>
              <a:rPr lang="fr-FR" b="1">
                <a:solidFill>
                  <a:srgbClr val="1A3967"/>
                </a:solidFill>
                <a:latin typeface="Arial" panose="020B0604020202020204" pitchFamily="34" charset="0"/>
                <a:cs typeface="Arial" panose="020B0604020202020204" pitchFamily="34" charset="0"/>
              </a:rPr>
              <a:t>FORMATIONS </a:t>
            </a:r>
            <a:br>
              <a:rPr lang="fr-FR" b="1">
                <a:solidFill>
                  <a:srgbClr val="1A3967"/>
                </a:solidFill>
                <a:latin typeface="Arial" panose="020B0604020202020204" pitchFamily="34" charset="0"/>
                <a:cs typeface="Arial" panose="020B0604020202020204" pitchFamily="34" charset="0"/>
              </a:rPr>
            </a:br>
            <a:r>
              <a:rPr lang="fr-FR" b="1">
                <a:solidFill>
                  <a:srgbClr val="1A3967"/>
                </a:solidFill>
                <a:latin typeface="Arial" panose="020B0604020202020204" pitchFamily="34" charset="0"/>
                <a:cs typeface="Arial" panose="020B0604020202020204" pitchFamily="34" charset="0"/>
              </a:rPr>
              <a:t>(inscriptions, attestations)</a:t>
            </a:r>
            <a:br>
              <a:rPr lang="fr-FR" b="1">
                <a:solidFill>
                  <a:srgbClr val="1A3967"/>
                </a:solidFill>
                <a:latin typeface="Arial" panose="020B0604020202020204" pitchFamily="34" charset="0"/>
                <a:cs typeface="Arial" panose="020B0604020202020204" pitchFamily="34" charset="0"/>
              </a:rPr>
            </a:br>
            <a:r>
              <a:rPr lang="fr-FR" b="1">
                <a:solidFill>
                  <a:srgbClr val="1A3967"/>
                </a:solidFill>
                <a:latin typeface="Arial" panose="020B0604020202020204" pitchFamily="34" charset="0"/>
                <a:cs typeface="Arial" panose="020B0604020202020204" pitchFamily="34" charset="0"/>
              </a:rPr>
              <a:t>ÉVÈNEMENTS.</a:t>
            </a:r>
            <a:br>
              <a:rPr lang="fr-FR" b="1">
                <a:solidFill>
                  <a:srgbClr val="1A3967"/>
                </a:solidFill>
                <a:latin typeface="Arial" panose="020B0604020202020204" pitchFamily="34" charset="0"/>
                <a:cs typeface="Arial" panose="020B0604020202020204" pitchFamily="34" charset="0"/>
              </a:rPr>
            </a:br>
            <a:br>
              <a:rPr lang="fr-FR" b="1">
                <a:solidFill>
                  <a:srgbClr val="1A3967"/>
                </a:solidFill>
                <a:latin typeface="Arial" panose="020B0604020202020204" pitchFamily="34" charset="0"/>
                <a:cs typeface="Arial" panose="020B0604020202020204" pitchFamily="34" charset="0"/>
              </a:rPr>
            </a:br>
            <a:endParaRPr lang="fr-FR" b="1">
              <a:solidFill>
                <a:srgbClr val="1A396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829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0142C6-865A-FBB5-2C2C-6FB2B5E01BF8}"/>
              </a:ext>
            </a:extLst>
          </p:cNvPr>
          <p:cNvSpPr>
            <a:spLocks noGrp="1"/>
          </p:cNvSpPr>
          <p:nvPr>
            <p:ph type="title"/>
          </p:nvPr>
        </p:nvSpPr>
        <p:spPr>
          <a:xfrm>
            <a:off x="4590405" y="2280946"/>
            <a:ext cx="3668551" cy="1802331"/>
          </a:xfrm>
        </p:spPr>
        <p:txBody>
          <a:bodyPr>
            <a:normAutofit/>
          </a:bodyPr>
          <a:lstStyle/>
          <a:p>
            <a:r>
              <a:rPr lang="fr-FR" sz="3200" cap="none" dirty="0">
                <a:solidFill>
                  <a:srgbClr val="252C61"/>
                </a:solidFill>
                <a:latin typeface="Arial" panose="020B0604020202020204" pitchFamily="34" charset="0"/>
                <a:cs typeface="Arial" panose="020B0604020202020204" pitchFamily="34" charset="0"/>
              </a:rPr>
              <a:t>Comment </a:t>
            </a:r>
            <a:br>
              <a:rPr lang="fr-FR" sz="3200" cap="none" dirty="0">
                <a:solidFill>
                  <a:srgbClr val="252C61"/>
                </a:solidFill>
                <a:latin typeface="Arial" panose="020B0604020202020204" pitchFamily="34" charset="0"/>
                <a:cs typeface="Arial" panose="020B0604020202020204" pitchFamily="34" charset="0"/>
              </a:rPr>
            </a:br>
            <a:r>
              <a:rPr lang="fr-FR" sz="3200" cap="none" dirty="0">
                <a:solidFill>
                  <a:srgbClr val="252C61"/>
                </a:solidFill>
                <a:latin typeface="Arial" panose="020B0604020202020204" pitchFamily="34" charset="0"/>
                <a:cs typeface="Arial" panose="020B0604020202020204" pitchFamily="34" charset="0"/>
              </a:rPr>
              <a:t>dois-je m’authentifier ?</a:t>
            </a:r>
          </a:p>
        </p:txBody>
      </p:sp>
      <p:pic>
        <p:nvPicPr>
          <p:cNvPr id="8" name="Graphique 7">
            <a:extLst>
              <a:ext uri="{FF2B5EF4-FFF2-40B4-BE49-F238E27FC236}">
                <a16:creationId xmlns:a16="http://schemas.microsoft.com/office/drawing/2014/main" id="{1B72DBF2-7A63-2367-6ABD-7D72AD47EAC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048000" y="381000"/>
            <a:ext cx="6096000" cy="6096000"/>
          </a:xfrm>
          <a:prstGeom prst="rect">
            <a:avLst/>
          </a:prstGeom>
        </p:spPr>
      </p:pic>
    </p:spTree>
    <p:extLst>
      <p:ext uri="{BB962C8B-B14F-4D97-AF65-F5344CB8AC3E}">
        <p14:creationId xmlns:p14="http://schemas.microsoft.com/office/powerpoint/2010/main" val="1249805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DD085-528D-634D-BD0F-08F96315917E}"/>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D8ECCDDA-248B-D87A-53D8-AA21480A9D3D}"/>
              </a:ext>
            </a:extLst>
          </p:cNvPr>
          <p:cNvSpPr txBox="1"/>
          <p:nvPr/>
        </p:nvSpPr>
        <p:spPr>
          <a:xfrm>
            <a:off x="118204" y="80105"/>
            <a:ext cx="3573222" cy="584775"/>
          </a:xfrm>
          <a:prstGeom prst="rect">
            <a:avLst/>
          </a:prstGeom>
          <a:noFill/>
        </p:spPr>
        <p:txBody>
          <a:bodyPr wrap="none" rtlCol="0">
            <a:spAutoFit/>
          </a:bodyPr>
          <a:lstStyle/>
          <a:p>
            <a:r>
              <a:rPr lang="fr-FR" sz="3200" b="1">
                <a:solidFill>
                  <a:srgbClr val="1A3967"/>
                </a:solidFill>
                <a:latin typeface="Arial" panose="020B0604020202020204" pitchFamily="34" charset="0"/>
                <a:cs typeface="Arial" panose="020B0604020202020204" pitchFamily="34" charset="0"/>
              </a:rPr>
              <a:t>L’authentification</a:t>
            </a:r>
          </a:p>
        </p:txBody>
      </p:sp>
      <p:sp>
        <p:nvSpPr>
          <p:cNvPr id="8" name="ZoneTexte 7">
            <a:extLst>
              <a:ext uri="{FF2B5EF4-FFF2-40B4-BE49-F238E27FC236}">
                <a16:creationId xmlns:a16="http://schemas.microsoft.com/office/drawing/2014/main" id="{A7338D99-6908-24E2-03B5-7EB5EDBE5E07}"/>
              </a:ext>
            </a:extLst>
          </p:cNvPr>
          <p:cNvSpPr txBox="1"/>
          <p:nvPr/>
        </p:nvSpPr>
        <p:spPr>
          <a:xfrm>
            <a:off x="308305" y="1128300"/>
            <a:ext cx="3802644" cy="707886"/>
          </a:xfrm>
          <a:prstGeom prst="rect">
            <a:avLst/>
          </a:prstGeom>
          <a:noFill/>
        </p:spPr>
        <p:txBody>
          <a:bodyPr wrap="none" rtlCol="0">
            <a:spAutoFit/>
          </a:bodyPr>
          <a:lstStyle/>
          <a:p>
            <a:r>
              <a:rPr lang="fr-FR" sz="2000">
                <a:solidFill>
                  <a:srgbClr val="1A3967"/>
                </a:solidFill>
                <a:latin typeface="Arial" panose="020B0604020202020204" pitchFamily="34" charset="0"/>
                <a:cs typeface="Arial" panose="020B0604020202020204" pitchFamily="34" charset="0"/>
              </a:rPr>
              <a:t>1. Je clique dans une catégorie </a:t>
            </a:r>
            <a:br>
              <a:rPr lang="fr-FR" sz="2000">
                <a:solidFill>
                  <a:srgbClr val="1A3967"/>
                </a:solidFill>
                <a:latin typeface="Arial" panose="020B0604020202020204" pitchFamily="34" charset="0"/>
                <a:cs typeface="Arial" panose="020B0604020202020204" pitchFamily="34" charset="0"/>
              </a:rPr>
            </a:br>
            <a:r>
              <a:rPr lang="fr-FR" sz="2000">
                <a:solidFill>
                  <a:srgbClr val="1A3967"/>
                </a:solidFill>
                <a:latin typeface="Arial" panose="020B0604020202020204" pitchFamily="34" charset="0"/>
                <a:cs typeface="Arial" panose="020B0604020202020204" pitchFamily="34" charset="0"/>
              </a:rPr>
              <a:t>pour la première fois</a:t>
            </a:r>
          </a:p>
        </p:txBody>
      </p:sp>
      <p:pic>
        <p:nvPicPr>
          <p:cNvPr id="13" name="Image 12">
            <a:extLst>
              <a:ext uri="{FF2B5EF4-FFF2-40B4-BE49-F238E27FC236}">
                <a16:creationId xmlns:a16="http://schemas.microsoft.com/office/drawing/2014/main" id="{2BC35C3D-4F64-22B7-1678-8008C2171560}"/>
              </a:ext>
            </a:extLst>
          </p:cNvPr>
          <p:cNvPicPr>
            <a:picLocks noChangeAspect="1"/>
          </p:cNvPicPr>
          <p:nvPr/>
        </p:nvPicPr>
        <p:blipFill>
          <a:blip r:embed="rId2"/>
          <a:srcRect l="40248" t="78386" r="35181" b="7555"/>
          <a:stretch>
            <a:fillRect/>
          </a:stretch>
        </p:blipFill>
        <p:spPr>
          <a:xfrm>
            <a:off x="566084" y="2091613"/>
            <a:ext cx="3544865" cy="1678488"/>
          </a:xfrm>
          <a:prstGeom prst="rect">
            <a:avLst/>
          </a:prstGeom>
          <a:noFill/>
          <a:ln>
            <a:solidFill>
              <a:srgbClr val="1A3967"/>
            </a:solidFill>
          </a:ln>
        </p:spPr>
      </p:pic>
      <p:pic>
        <p:nvPicPr>
          <p:cNvPr id="15" name="Graphique 14">
            <a:extLst>
              <a:ext uri="{FF2B5EF4-FFF2-40B4-BE49-F238E27FC236}">
                <a16:creationId xmlns:a16="http://schemas.microsoft.com/office/drawing/2014/main" id="{02DC5AF2-F922-78D0-B3E3-8CE8EB03024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338516" y="3018453"/>
            <a:ext cx="817031" cy="817031"/>
          </a:xfrm>
          <a:prstGeom prst="rect">
            <a:avLst/>
          </a:prstGeom>
        </p:spPr>
      </p:pic>
      <p:pic>
        <p:nvPicPr>
          <p:cNvPr id="17" name="Image 16">
            <a:extLst>
              <a:ext uri="{FF2B5EF4-FFF2-40B4-BE49-F238E27FC236}">
                <a16:creationId xmlns:a16="http://schemas.microsoft.com/office/drawing/2014/main" id="{5E48A5C1-35CA-D0D1-A526-CF169B91E59A}"/>
              </a:ext>
            </a:extLst>
          </p:cNvPr>
          <p:cNvPicPr>
            <a:picLocks noChangeAspect="1"/>
          </p:cNvPicPr>
          <p:nvPr/>
        </p:nvPicPr>
        <p:blipFill>
          <a:blip r:embed="rId4"/>
          <a:stretch>
            <a:fillRect/>
          </a:stretch>
        </p:blipFill>
        <p:spPr>
          <a:xfrm>
            <a:off x="5785566" y="1942026"/>
            <a:ext cx="5660884" cy="2166511"/>
          </a:xfrm>
          <a:prstGeom prst="rect">
            <a:avLst/>
          </a:prstGeom>
          <a:ln>
            <a:solidFill>
              <a:srgbClr val="1A3967"/>
            </a:solidFill>
          </a:ln>
        </p:spPr>
      </p:pic>
      <p:sp>
        <p:nvSpPr>
          <p:cNvPr id="18" name="ZoneTexte 17">
            <a:extLst>
              <a:ext uri="{FF2B5EF4-FFF2-40B4-BE49-F238E27FC236}">
                <a16:creationId xmlns:a16="http://schemas.microsoft.com/office/drawing/2014/main" id="{58ABE9F8-F046-7B2E-26C0-CDBC3573C836}"/>
              </a:ext>
            </a:extLst>
          </p:cNvPr>
          <p:cNvSpPr txBox="1"/>
          <p:nvPr/>
        </p:nvSpPr>
        <p:spPr>
          <a:xfrm>
            <a:off x="5625445" y="820523"/>
            <a:ext cx="5923552" cy="1015663"/>
          </a:xfrm>
          <a:prstGeom prst="rect">
            <a:avLst/>
          </a:prstGeom>
          <a:noFill/>
        </p:spPr>
        <p:txBody>
          <a:bodyPr wrap="square" rtlCol="0">
            <a:spAutoFit/>
          </a:bodyPr>
          <a:lstStyle/>
          <a:p>
            <a:r>
              <a:rPr lang="fr-FR" sz="2000" dirty="0">
                <a:solidFill>
                  <a:srgbClr val="1A3967"/>
                </a:solidFill>
                <a:latin typeface="Arial" panose="020B0604020202020204" pitchFamily="34" charset="0"/>
                <a:cs typeface="Arial" panose="020B0604020202020204" pitchFamily="34" charset="0"/>
              </a:rPr>
              <a:t>2. J’obtiens un message d’erreur </a:t>
            </a:r>
            <a:br>
              <a:rPr lang="fr-FR" sz="2000" dirty="0">
                <a:solidFill>
                  <a:srgbClr val="1A3967"/>
                </a:solidFill>
                <a:latin typeface="Arial" panose="020B0604020202020204" pitchFamily="34" charset="0"/>
                <a:cs typeface="Arial" panose="020B0604020202020204" pitchFamily="34" charset="0"/>
              </a:rPr>
            </a:br>
            <a:r>
              <a:rPr lang="fr-FR" sz="2000" dirty="0">
                <a:solidFill>
                  <a:srgbClr val="1A3967"/>
                </a:solidFill>
                <a:latin typeface="Arial" panose="020B0604020202020204" pitchFamily="34" charset="0"/>
                <a:cs typeface="Arial" panose="020B0604020202020204" pitchFamily="34" charset="0"/>
              </a:rPr>
              <a:t>(car je n’ai pas accès au service)  et une invitation à créer un compte</a:t>
            </a:r>
          </a:p>
        </p:txBody>
      </p:sp>
      <p:sp>
        <p:nvSpPr>
          <p:cNvPr id="19" name="ZoneTexte 18">
            <a:extLst>
              <a:ext uri="{FF2B5EF4-FFF2-40B4-BE49-F238E27FC236}">
                <a16:creationId xmlns:a16="http://schemas.microsoft.com/office/drawing/2014/main" id="{96EEC88A-67AA-6D44-CB84-07744F249890}"/>
              </a:ext>
            </a:extLst>
          </p:cNvPr>
          <p:cNvSpPr txBox="1"/>
          <p:nvPr/>
        </p:nvSpPr>
        <p:spPr>
          <a:xfrm>
            <a:off x="2747031" y="4667872"/>
            <a:ext cx="6708888" cy="707886"/>
          </a:xfrm>
          <a:prstGeom prst="rect">
            <a:avLst/>
          </a:prstGeom>
          <a:noFill/>
        </p:spPr>
        <p:txBody>
          <a:bodyPr wrap="none" rtlCol="0">
            <a:spAutoFit/>
          </a:bodyPr>
          <a:lstStyle/>
          <a:p>
            <a:r>
              <a:rPr lang="fr-FR" sz="2000">
                <a:solidFill>
                  <a:srgbClr val="1A3967"/>
                </a:solidFill>
                <a:latin typeface="Arial" panose="020B0604020202020204" pitchFamily="34" charset="0"/>
                <a:cs typeface="Arial" panose="020B0604020202020204" pitchFamily="34" charset="0"/>
              </a:rPr>
              <a:t>3. J’ouvre un compte en utilisant le bouton « Connexion »</a:t>
            </a:r>
            <a:br>
              <a:rPr lang="fr-FR" sz="2000">
                <a:solidFill>
                  <a:srgbClr val="1A3967"/>
                </a:solidFill>
                <a:latin typeface="Arial" panose="020B0604020202020204" pitchFamily="34" charset="0"/>
                <a:cs typeface="Arial" panose="020B0604020202020204" pitchFamily="34" charset="0"/>
              </a:rPr>
            </a:br>
            <a:r>
              <a:rPr lang="fr-FR" sz="2000">
                <a:solidFill>
                  <a:srgbClr val="1A3967"/>
                </a:solidFill>
                <a:latin typeface="Arial" panose="020B0604020202020204" pitchFamily="34" charset="0"/>
                <a:cs typeface="Arial" panose="020B0604020202020204" pitchFamily="34" charset="0"/>
              </a:rPr>
              <a:t>dans le bandeau horizontal</a:t>
            </a:r>
          </a:p>
        </p:txBody>
      </p:sp>
      <p:pic>
        <p:nvPicPr>
          <p:cNvPr id="23" name="Image 22">
            <a:extLst>
              <a:ext uri="{FF2B5EF4-FFF2-40B4-BE49-F238E27FC236}">
                <a16:creationId xmlns:a16="http://schemas.microsoft.com/office/drawing/2014/main" id="{74865E7F-5DB0-D027-760F-B75D72D8BEEC}"/>
              </a:ext>
            </a:extLst>
          </p:cNvPr>
          <p:cNvPicPr>
            <a:picLocks noChangeAspect="1"/>
          </p:cNvPicPr>
          <p:nvPr/>
        </p:nvPicPr>
        <p:blipFill>
          <a:blip r:embed="rId5"/>
          <a:stretch>
            <a:fillRect/>
          </a:stretch>
        </p:blipFill>
        <p:spPr>
          <a:xfrm>
            <a:off x="4639737" y="5581694"/>
            <a:ext cx="1971417" cy="813600"/>
          </a:xfrm>
          <a:prstGeom prst="rect">
            <a:avLst/>
          </a:prstGeom>
        </p:spPr>
      </p:pic>
      <p:pic>
        <p:nvPicPr>
          <p:cNvPr id="2" name="Graphique 1">
            <a:extLst>
              <a:ext uri="{FF2B5EF4-FFF2-40B4-BE49-F238E27FC236}">
                <a16:creationId xmlns:a16="http://schemas.microsoft.com/office/drawing/2014/main" id="{332DEC8A-058C-011D-D7F5-7F8D872286F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1479339" y="106397"/>
            <a:ext cx="474088" cy="474088"/>
          </a:xfrm>
          <a:prstGeom prst="rect">
            <a:avLst/>
          </a:prstGeom>
        </p:spPr>
      </p:pic>
    </p:spTree>
    <p:extLst>
      <p:ext uri="{BB962C8B-B14F-4D97-AF65-F5344CB8AC3E}">
        <p14:creationId xmlns:p14="http://schemas.microsoft.com/office/powerpoint/2010/main" val="1172872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7B628-8125-E262-9556-2570D3419DAA}"/>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9762C873-7274-9ACF-7C1A-986DC2FFBDDA}"/>
              </a:ext>
            </a:extLst>
          </p:cNvPr>
          <p:cNvSpPr txBox="1"/>
          <p:nvPr/>
        </p:nvSpPr>
        <p:spPr>
          <a:xfrm>
            <a:off x="118204" y="80105"/>
            <a:ext cx="3573222" cy="584775"/>
          </a:xfrm>
          <a:prstGeom prst="rect">
            <a:avLst/>
          </a:prstGeom>
          <a:noFill/>
        </p:spPr>
        <p:txBody>
          <a:bodyPr wrap="none" rtlCol="0">
            <a:spAutoFit/>
          </a:bodyPr>
          <a:lstStyle/>
          <a:p>
            <a:r>
              <a:rPr lang="fr-FR" sz="3200" b="1">
                <a:solidFill>
                  <a:srgbClr val="1A3967"/>
                </a:solidFill>
                <a:latin typeface="Arial" panose="020B0604020202020204" pitchFamily="34" charset="0"/>
                <a:cs typeface="Arial" panose="020B0604020202020204" pitchFamily="34" charset="0"/>
              </a:rPr>
              <a:t>L’authentification</a:t>
            </a:r>
          </a:p>
        </p:txBody>
      </p:sp>
      <p:sp>
        <p:nvSpPr>
          <p:cNvPr id="8" name="ZoneTexte 7">
            <a:extLst>
              <a:ext uri="{FF2B5EF4-FFF2-40B4-BE49-F238E27FC236}">
                <a16:creationId xmlns:a16="http://schemas.microsoft.com/office/drawing/2014/main" id="{DF7FC0B3-470C-E2DD-2D26-DBCDE30BC1E4}"/>
              </a:ext>
            </a:extLst>
          </p:cNvPr>
          <p:cNvSpPr txBox="1"/>
          <p:nvPr/>
        </p:nvSpPr>
        <p:spPr>
          <a:xfrm>
            <a:off x="308305" y="1128300"/>
            <a:ext cx="4272323" cy="400110"/>
          </a:xfrm>
          <a:prstGeom prst="rect">
            <a:avLst/>
          </a:prstGeom>
          <a:noFill/>
        </p:spPr>
        <p:txBody>
          <a:bodyPr wrap="none" rtlCol="0">
            <a:spAutoFit/>
          </a:bodyPr>
          <a:lstStyle/>
          <a:p>
            <a:r>
              <a:rPr lang="fr-FR" sz="2000">
                <a:solidFill>
                  <a:srgbClr val="1A3967"/>
                </a:solidFill>
                <a:latin typeface="Arial" panose="020B0604020202020204" pitchFamily="34" charset="0"/>
                <a:cs typeface="Arial" panose="020B0604020202020204" pitchFamily="34" charset="0"/>
              </a:rPr>
              <a:t>4. Je saisis mon adresse de courriel</a:t>
            </a:r>
          </a:p>
        </p:txBody>
      </p:sp>
      <p:sp>
        <p:nvSpPr>
          <p:cNvPr id="18" name="ZoneTexte 17">
            <a:extLst>
              <a:ext uri="{FF2B5EF4-FFF2-40B4-BE49-F238E27FC236}">
                <a16:creationId xmlns:a16="http://schemas.microsoft.com/office/drawing/2014/main" id="{830301D1-2EB1-D4F3-ADFD-05CE31D88D8C}"/>
              </a:ext>
            </a:extLst>
          </p:cNvPr>
          <p:cNvSpPr txBox="1"/>
          <p:nvPr/>
        </p:nvSpPr>
        <p:spPr>
          <a:xfrm>
            <a:off x="5404680" y="1128300"/>
            <a:ext cx="5838458" cy="400110"/>
          </a:xfrm>
          <a:prstGeom prst="rect">
            <a:avLst/>
          </a:prstGeom>
          <a:noFill/>
        </p:spPr>
        <p:txBody>
          <a:bodyPr wrap="none" rtlCol="0">
            <a:spAutoFit/>
          </a:bodyPr>
          <a:lstStyle/>
          <a:p>
            <a:r>
              <a:rPr lang="fr-FR" sz="2000">
                <a:solidFill>
                  <a:srgbClr val="1A3967"/>
                </a:solidFill>
                <a:latin typeface="Arial" panose="020B0604020202020204" pitchFamily="34" charset="0"/>
                <a:cs typeface="Arial" panose="020B0604020202020204" pitchFamily="34" charset="0"/>
              </a:rPr>
              <a:t>5. Je confirme l’inscription à partir du courriel reçu</a:t>
            </a:r>
          </a:p>
        </p:txBody>
      </p:sp>
      <p:pic>
        <p:nvPicPr>
          <p:cNvPr id="3" name="Image 2">
            <a:extLst>
              <a:ext uri="{FF2B5EF4-FFF2-40B4-BE49-F238E27FC236}">
                <a16:creationId xmlns:a16="http://schemas.microsoft.com/office/drawing/2014/main" id="{373F47DB-662D-3308-2867-E45023126AD5}"/>
              </a:ext>
            </a:extLst>
          </p:cNvPr>
          <p:cNvPicPr>
            <a:picLocks noChangeAspect="1"/>
          </p:cNvPicPr>
          <p:nvPr/>
        </p:nvPicPr>
        <p:blipFill>
          <a:blip r:embed="rId2"/>
          <a:stretch>
            <a:fillRect/>
          </a:stretch>
        </p:blipFill>
        <p:spPr>
          <a:xfrm>
            <a:off x="922716" y="1620933"/>
            <a:ext cx="2972878" cy="2613367"/>
          </a:xfrm>
          <a:prstGeom prst="rect">
            <a:avLst/>
          </a:prstGeom>
          <a:ln>
            <a:solidFill>
              <a:srgbClr val="1A3967"/>
            </a:solidFill>
          </a:ln>
        </p:spPr>
      </p:pic>
      <p:pic>
        <p:nvPicPr>
          <p:cNvPr id="9" name="Image 8">
            <a:extLst>
              <a:ext uri="{FF2B5EF4-FFF2-40B4-BE49-F238E27FC236}">
                <a16:creationId xmlns:a16="http://schemas.microsoft.com/office/drawing/2014/main" id="{C59B1D42-30A8-22BA-624E-943D73E10DC0}"/>
              </a:ext>
            </a:extLst>
          </p:cNvPr>
          <p:cNvPicPr>
            <a:picLocks noChangeAspect="1"/>
          </p:cNvPicPr>
          <p:nvPr/>
        </p:nvPicPr>
        <p:blipFill>
          <a:blip r:embed="rId3"/>
          <a:stretch>
            <a:fillRect/>
          </a:stretch>
        </p:blipFill>
        <p:spPr>
          <a:xfrm>
            <a:off x="6392449" y="1629985"/>
            <a:ext cx="4182059" cy="2724530"/>
          </a:xfrm>
          <a:prstGeom prst="rect">
            <a:avLst/>
          </a:prstGeom>
          <a:ln>
            <a:solidFill>
              <a:srgbClr val="1A3967"/>
            </a:solidFill>
          </a:ln>
        </p:spPr>
      </p:pic>
      <p:sp>
        <p:nvSpPr>
          <p:cNvPr id="10" name="ZoneTexte 9">
            <a:extLst>
              <a:ext uri="{FF2B5EF4-FFF2-40B4-BE49-F238E27FC236}">
                <a16:creationId xmlns:a16="http://schemas.microsoft.com/office/drawing/2014/main" id="{2B7B1B02-5C02-D061-6776-1E61327F836F}"/>
              </a:ext>
            </a:extLst>
          </p:cNvPr>
          <p:cNvSpPr txBox="1"/>
          <p:nvPr/>
        </p:nvSpPr>
        <p:spPr>
          <a:xfrm>
            <a:off x="1528176" y="5241604"/>
            <a:ext cx="3689087" cy="400110"/>
          </a:xfrm>
          <a:prstGeom prst="rect">
            <a:avLst/>
          </a:prstGeom>
          <a:noFill/>
        </p:spPr>
        <p:txBody>
          <a:bodyPr wrap="none" rtlCol="0">
            <a:spAutoFit/>
          </a:bodyPr>
          <a:lstStyle/>
          <a:p>
            <a:r>
              <a:rPr lang="fr-FR" sz="2000" dirty="0">
                <a:solidFill>
                  <a:srgbClr val="1A3967"/>
                </a:solidFill>
                <a:latin typeface="Arial" panose="020B0604020202020204" pitchFamily="34" charset="0"/>
                <a:cs typeface="Arial" panose="020B0604020202020204" pitchFamily="34" charset="0"/>
              </a:rPr>
              <a:t>Il s’agit d’un compte </a:t>
            </a:r>
            <a:r>
              <a:rPr lang="fr-FR" sz="2000" dirty="0" err="1">
                <a:solidFill>
                  <a:srgbClr val="1A3967"/>
                </a:solidFill>
                <a:latin typeface="Arial" panose="020B0604020202020204" pitchFamily="34" charset="0"/>
                <a:cs typeface="Arial" panose="020B0604020202020204" pitchFamily="34" charset="0"/>
              </a:rPr>
              <a:t>Atlassian</a:t>
            </a:r>
            <a:endParaRPr lang="fr-FR" sz="2000" dirty="0">
              <a:solidFill>
                <a:srgbClr val="1A3967"/>
              </a:solidFill>
              <a:latin typeface="Arial" panose="020B0604020202020204" pitchFamily="34" charset="0"/>
              <a:cs typeface="Arial" panose="020B0604020202020204" pitchFamily="34" charset="0"/>
            </a:endParaRPr>
          </a:p>
        </p:txBody>
      </p:sp>
      <p:pic>
        <p:nvPicPr>
          <p:cNvPr id="11" name="Graphique 10">
            <a:extLst>
              <a:ext uri="{FF2B5EF4-FFF2-40B4-BE49-F238E27FC236}">
                <a16:creationId xmlns:a16="http://schemas.microsoft.com/office/drawing/2014/main" id="{70590C51-E9E1-69D5-FAE6-E4B3B68302B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22716" y="5237067"/>
            <a:ext cx="409184" cy="409184"/>
          </a:xfrm>
          <a:prstGeom prst="rect">
            <a:avLst/>
          </a:prstGeom>
        </p:spPr>
      </p:pic>
      <p:sp>
        <p:nvSpPr>
          <p:cNvPr id="4" name="ZoneTexte 3">
            <a:extLst>
              <a:ext uri="{FF2B5EF4-FFF2-40B4-BE49-F238E27FC236}">
                <a16:creationId xmlns:a16="http://schemas.microsoft.com/office/drawing/2014/main" id="{4DE5CBE4-86F6-AC69-17AD-3B95FF1A6AE5}"/>
              </a:ext>
            </a:extLst>
          </p:cNvPr>
          <p:cNvSpPr txBox="1"/>
          <p:nvPr/>
        </p:nvSpPr>
        <p:spPr>
          <a:xfrm>
            <a:off x="5413031" y="6186540"/>
            <a:ext cx="6778969" cy="600164"/>
          </a:xfrm>
          <a:prstGeom prst="rect">
            <a:avLst/>
          </a:prstGeom>
          <a:noFill/>
        </p:spPr>
        <p:txBody>
          <a:bodyPr wrap="square">
            <a:spAutoFit/>
          </a:bodyPr>
          <a:lstStyle/>
          <a:p>
            <a:r>
              <a:rPr lang="fr-FR" sz="1100" b="0" i="0" err="1">
                <a:solidFill>
                  <a:srgbClr val="474747"/>
                </a:solidFill>
                <a:effectLst/>
                <a:latin typeface="Arial" panose="020B0604020202020204" pitchFamily="34" charset="0"/>
                <a:cs typeface="Arial" panose="020B0604020202020204" pitchFamily="34" charset="0"/>
              </a:rPr>
              <a:t>Atlassian</a:t>
            </a:r>
            <a:r>
              <a:rPr lang="fr-FR" sz="1100" b="0" i="0">
                <a:solidFill>
                  <a:srgbClr val="474747"/>
                </a:solidFill>
                <a:effectLst/>
                <a:latin typeface="Arial" panose="020B0604020202020204" pitchFamily="34" charset="0"/>
                <a:cs typeface="Arial" panose="020B0604020202020204" pitchFamily="34" charset="0"/>
              </a:rPr>
              <a:t> est </a:t>
            </a:r>
            <a:r>
              <a:rPr lang="fr-FR" sz="1100" b="0" i="0">
                <a:solidFill>
                  <a:srgbClr val="040C28"/>
                </a:solidFill>
                <a:effectLst/>
                <a:latin typeface="Arial" panose="020B0604020202020204" pitchFamily="34" charset="0"/>
                <a:cs typeface="Arial" panose="020B0604020202020204" pitchFamily="34" charset="0"/>
              </a:rPr>
              <a:t>une entreprise australienne de technologie qui propose des logiciels de collaboration pour les équipes de développement de logiciels et de projets</a:t>
            </a:r>
            <a:r>
              <a:rPr lang="fr-FR" sz="1100" b="0" i="0">
                <a:solidFill>
                  <a:srgbClr val="474747"/>
                </a:solidFill>
                <a:effectLst/>
                <a:latin typeface="Arial" panose="020B0604020202020204" pitchFamily="34" charset="0"/>
                <a:cs typeface="Arial" panose="020B0604020202020204" pitchFamily="34" charset="0"/>
              </a:rPr>
              <a:t>. Elle est surtout connue pour ses outils de gestion de projets tels que Jira, Confluence, </a:t>
            </a:r>
            <a:r>
              <a:rPr lang="fr-FR" sz="1100" b="0" i="0" err="1">
                <a:solidFill>
                  <a:srgbClr val="474747"/>
                </a:solidFill>
                <a:effectLst/>
                <a:latin typeface="Arial" panose="020B0604020202020204" pitchFamily="34" charset="0"/>
                <a:cs typeface="Arial" panose="020B0604020202020204" pitchFamily="34" charset="0"/>
              </a:rPr>
              <a:t>Bitbucket</a:t>
            </a:r>
            <a:r>
              <a:rPr lang="fr-FR" sz="1100" b="0" i="0">
                <a:solidFill>
                  <a:srgbClr val="474747"/>
                </a:solidFill>
                <a:effectLst/>
                <a:latin typeface="Arial" panose="020B0604020202020204" pitchFamily="34" charset="0"/>
                <a:cs typeface="Arial" panose="020B0604020202020204" pitchFamily="34" charset="0"/>
              </a:rPr>
              <a:t>, Trello, </a:t>
            </a:r>
            <a:r>
              <a:rPr lang="fr-FR" sz="1100" b="0" i="0" err="1">
                <a:solidFill>
                  <a:srgbClr val="474747"/>
                </a:solidFill>
                <a:effectLst/>
                <a:latin typeface="Arial" panose="020B0604020202020204" pitchFamily="34" charset="0"/>
                <a:cs typeface="Arial" panose="020B0604020202020204" pitchFamily="34" charset="0"/>
              </a:rPr>
              <a:t>Bamboo</a:t>
            </a:r>
            <a:r>
              <a:rPr lang="fr-FR" sz="1100" b="0" i="0">
                <a:solidFill>
                  <a:srgbClr val="474747"/>
                </a:solidFill>
                <a:effectLst/>
                <a:latin typeface="Arial" panose="020B0604020202020204" pitchFamily="34" charset="0"/>
                <a:cs typeface="Arial" panose="020B0604020202020204" pitchFamily="34" charset="0"/>
              </a:rPr>
              <a:t>, etc.</a:t>
            </a:r>
            <a:endParaRPr lang="fr-FR" sz="1100">
              <a:latin typeface="Arial" panose="020B0604020202020204" pitchFamily="34" charset="0"/>
              <a:cs typeface="Arial" panose="020B0604020202020204" pitchFamily="34" charset="0"/>
            </a:endParaRPr>
          </a:p>
        </p:txBody>
      </p:sp>
      <p:pic>
        <p:nvPicPr>
          <p:cNvPr id="1026" name="Picture 2" descr="Atlassian Software Reseller | We Sell Atlassian Licenses | Appnovation">
            <a:extLst>
              <a:ext uri="{FF2B5EF4-FFF2-40B4-BE49-F238E27FC236}">
                <a16:creationId xmlns:a16="http://schemas.microsoft.com/office/drawing/2014/main" id="{54CDB7FC-A9F7-E9C9-CDB3-877B823802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0276" y="6043949"/>
            <a:ext cx="742755" cy="742755"/>
          </a:xfrm>
          <a:prstGeom prst="rect">
            <a:avLst/>
          </a:prstGeom>
          <a:noFill/>
          <a:extLst>
            <a:ext uri="{909E8E84-426E-40DD-AFC4-6F175D3DCCD1}">
              <a14:hiddenFill xmlns:a14="http://schemas.microsoft.com/office/drawing/2010/main">
                <a:solidFill>
                  <a:srgbClr val="FFFFFF"/>
                </a:solidFill>
              </a14:hiddenFill>
            </a:ext>
          </a:extLst>
        </p:spPr>
      </p:pic>
      <p:pic>
        <p:nvPicPr>
          <p:cNvPr id="2" name="Graphique 1">
            <a:extLst>
              <a:ext uri="{FF2B5EF4-FFF2-40B4-BE49-F238E27FC236}">
                <a16:creationId xmlns:a16="http://schemas.microsoft.com/office/drawing/2014/main" id="{71E14F8D-96A6-68D6-CF7B-44BF61FD93A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1479339" y="106397"/>
            <a:ext cx="474088" cy="474088"/>
          </a:xfrm>
          <a:prstGeom prst="rect">
            <a:avLst/>
          </a:prstGeom>
        </p:spPr>
      </p:pic>
    </p:spTree>
    <p:extLst>
      <p:ext uri="{BB962C8B-B14F-4D97-AF65-F5344CB8AC3E}">
        <p14:creationId xmlns:p14="http://schemas.microsoft.com/office/powerpoint/2010/main" val="1788107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18A9F-D44F-A7EB-CDAF-2415D79BDE4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D0D6FD9-D6F1-208D-0E9F-D4F136AADFD1}"/>
              </a:ext>
            </a:extLst>
          </p:cNvPr>
          <p:cNvSpPr>
            <a:spLocks noGrp="1"/>
          </p:cNvSpPr>
          <p:nvPr>
            <p:ph type="title"/>
          </p:nvPr>
        </p:nvSpPr>
        <p:spPr>
          <a:xfrm>
            <a:off x="4270365" y="2335810"/>
            <a:ext cx="4206123" cy="1802331"/>
          </a:xfrm>
        </p:spPr>
        <p:txBody>
          <a:bodyPr>
            <a:normAutofit/>
          </a:bodyPr>
          <a:lstStyle/>
          <a:p>
            <a:r>
              <a:rPr lang="fr-FR" sz="2800" cap="none" dirty="0">
                <a:solidFill>
                  <a:srgbClr val="252C61"/>
                </a:solidFill>
                <a:latin typeface="Arial" panose="020B0604020202020204" pitchFamily="34" charset="0"/>
                <a:cs typeface="Arial" panose="020B0604020202020204" pitchFamily="34" charset="0"/>
              </a:rPr>
              <a:t>Quels sont</a:t>
            </a:r>
            <a:br>
              <a:rPr lang="fr-FR" sz="2800" cap="none" dirty="0">
                <a:solidFill>
                  <a:srgbClr val="252C61"/>
                </a:solidFill>
                <a:latin typeface="Arial" panose="020B0604020202020204" pitchFamily="34" charset="0"/>
                <a:cs typeface="Arial" panose="020B0604020202020204" pitchFamily="34" charset="0"/>
              </a:rPr>
            </a:br>
            <a:r>
              <a:rPr lang="fr-FR" sz="2800" cap="none" dirty="0">
                <a:solidFill>
                  <a:srgbClr val="252C61"/>
                </a:solidFill>
                <a:latin typeface="Arial" panose="020B0604020202020204" pitchFamily="34" charset="0"/>
                <a:cs typeface="Arial" panose="020B0604020202020204" pitchFamily="34" charset="0"/>
              </a:rPr>
              <a:t>les avantages</a:t>
            </a:r>
            <a:br>
              <a:rPr lang="fr-FR" sz="2800" cap="none" dirty="0">
                <a:solidFill>
                  <a:srgbClr val="252C61"/>
                </a:solidFill>
                <a:latin typeface="Arial" panose="020B0604020202020204" pitchFamily="34" charset="0"/>
                <a:cs typeface="Arial" panose="020B0604020202020204" pitchFamily="34" charset="0"/>
              </a:rPr>
            </a:br>
            <a:r>
              <a:rPr lang="fr-FR" sz="2800" cap="none" dirty="0">
                <a:solidFill>
                  <a:srgbClr val="252C61"/>
                </a:solidFill>
                <a:latin typeface="Arial" panose="020B0604020202020204" pitchFamily="34" charset="0"/>
                <a:cs typeface="Arial" panose="020B0604020202020204" pitchFamily="34" charset="0"/>
              </a:rPr>
              <a:t>de l’authentification ?</a:t>
            </a:r>
          </a:p>
        </p:txBody>
      </p:sp>
      <p:pic>
        <p:nvPicPr>
          <p:cNvPr id="8" name="Graphique 7">
            <a:extLst>
              <a:ext uri="{FF2B5EF4-FFF2-40B4-BE49-F238E27FC236}">
                <a16:creationId xmlns:a16="http://schemas.microsoft.com/office/drawing/2014/main" id="{C0F7F524-CA82-0C35-1235-EBDCFBD9443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048000" y="381000"/>
            <a:ext cx="6096000" cy="6096000"/>
          </a:xfrm>
          <a:prstGeom prst="rect">
            <a:avLst/>
          </a:prstGeom>
        </p:spPr>
      </p:pic>
    </p:spTree>
    <p:extLst>
      <p:ext uri="{BB962C8B-B14F-4D97-AF65-F5344CB8AC3E}">
        <p14:creationId xmlns:p14="http://schemas.microsoft.com/office/powerpoint/2010/main" val="1321819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B7EAC-92FD-F774-9386-BC63843BD08F}"/>
            </a:ext>
          </a:extLst>
        </p:cNvPr>
        <p:cNvGrpSpPr/>
        <p:nvPr/>
      </p:nvGrpSpPr>
      <p:grpSpPr>
        <a:xfrm>
          <a:off x="0" y="0"/>
          <a:ext cx="0" cy="0"/>
          <a:chOff x="0" y="0"/>
          <a:chExt cx="0" cy="0"/>
        </a:xfrm>
      </p:grpSpPr>
      <p:pic>
        <p:nvPicPr>
          <p:cNvPr id="2" name="Graphique 1">
            <a:extLst>
              <a:ext uri="{FF2B5EF4-FFF2-40B4-BE49-F238E27FC236}">
                <a16:creationId xmlns:a16="http://schemas.microsoft.com/office/drawing/2014/main" id="{D7520134-BCEE-6C53-7D96-FB841F696DD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72287" y="1009399"/>
            <a:ext cx="474088" cy="474088"/>
          </a:xfrm>
          <a:prstGeom prst="rect">
            <a:avLst/>
          </a:prstGeom>
        </p:spPr>
      </p:pic>
      <p:sp>
        <p:nvSpPr>
          <p:cNvPr id="3" name="ZoneTexte 2">
            <a:extLst>
              <a:ext uri="{FF2B5EF4-FFF2-40B4-BE49-F238E27FC236}">
                <a16:creationId xmlns:a16="http://schemas.microsoft.com/office/drawing/2014/main" id="{47F9B49F-26EF-5FE7-230D-6403FBF77CDF}"/>
              </a:ext>
            </a:extLst>
          </p:cNvPr>
          <p:cNvSpPr txBox="1"/>
          <p:nvPr/>
        </p:nvSpPr>
        <p:spPr>
          <a:xfrm>
            <a:off x="644101" y="1071780"/>
            <a:ext cx="2642070" cy="307777"/>
          </a:xfrm>
          <a:prstGeom prst="rect">
            <a:avLst/>
          </a:prstGeom>
          <a:noFill/>
        </p:spPr>
        <p:txBody>
          <a:bodyPr wrap="none" rtlCol="0">
            <a:spAutoFit/>
          </a:bodyPr>
          <a:lstStyle/>
          <a:p>
            <a:r>
              <a:rPr lang="fr-FR" sz="1400">
                <a:solidFill>
                  <a:srgbClr val="1A3967"/>
                </a:solidFill>
                <a:latin typeface="Arial" panose="020B0604020202020204" pitchFamily="34" charset="0"/>
                <a:cs typeface="Arial" panose="020B0604020202020204" pitchFamily="34" charset="0"/>
              </a:rPr>
              <a:t>Ce qui change pour l’utilisateur</a:t>
            </a:r>
          </a:p>
        </p:txBody>
      </p:sp>
      <p:sp>
        <p:nvSpPr>
          <p:cNvPr id="5" name="ZoneTexte 4">
            <a:extLst>
              <a:ext uri="{FF2B5EF4-FFF2-40B4-BE49-F238E27FC236}">
                <a16:creationId xmlns:a16="http://schemas.microsoft.com/office/drawing/2014/main" id="{7C97D9CD-03F0-8C81-094A-BDE3481F2FA9}"/>
              </a:ext>
            </a:extLst>
          </p:cNvPr>
          <p:cNvSpPr txBox="1"/>
          <p:nvPr/>
        </p:nvSpPr>
        <p:spPr>
          <a:xfrm>
            <a:off x="118204" y="288098"/>
            <a:ext cx="3573222" cy="584775"/>
          </a:xfrm>
          <a:prstGeom prst="rect">
            <a:avLst/>
          </a:prstGeom>
          <a:noFill/>
        </p:spPr>
        <p:txBody>
          <a:bodyPr wrap="none" rtlCol="0">
            <a:spAutoFit/>
          </a:bodyPr>
          <a:lstStyle/>
          <a:p>
            <a:r>
              <a:rPr lang="fr-FR" sz="3200" b="1">
                <a:solidFill>
                  <a:srgbClr val="1A3967"/>
                </a:solidFill>
                <a:latin typeface="Arial" panose="020B0604020202020204" pitchFamily="34" charset="0"/>
                <a:cs typeface="Arial" panose="020B0604020202020204" pitchFamily="34" charset="0"/>
              </a:rPr>
              <a:t>L’authentification</a:t>
            </a:r>
          </a:p>
        </p:txBody>
      </p:sp>
      <p:pic>
        <p:nvPicPr>
          <p:cNvPr id="7" name="Graphique 6">
            <a:extLst>
              <a:ext uri="{FF2B5EF4-FFF2-40B4-BE49-F238E27FC236}">
                <a16:creationId xmlns:a16="http://schemas.microsoft.com/office/drawing/2014/main" id="{22B8A86A-07E7-D812-CD34-92252C8E25D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760544" y="1839238"/>
            <a:ext cx="409184" cy="409184"/>
          </a:xfrm>
          <a:prstGeom prst="rect">
            <a:avLst/>
          </a:prstGeom>
        </p:spPr>
      </p:pic>
      <p:sp>
        <p:nvSpPr>
          <p:cNvPr id="8" name="ZoneTexte 7">
            <a:extLst>
              <a:ext uri="{FF2B5EF4-FFF2-40B4-BE49-F238E27FC236}">
                <a16:creationId xmlns:a16="http://schemas.microsoft.com/office/drawing/2014/main" id="{F25413F4-C36F-4491-F33F-D6C6E08FD984}"/>
              </a:ext>
            </a:extLst>
          </p:cNvPr>
          <p:cNvSpPr txBox="1"/>
          <p:nvPr/>
        </p:nvSpPr>
        <p:spPr>
          <a:xfrm>
            <a:off x="2455101" y="1839238"/>
            <a:ext cx="2962671" cy="400110"/>
          </a:xfrm>
          <a:prstGeom prst="rect">
            <a:avLst/>
          </a:prstGeom>
          <a:noFill/>
        </p:spPr>
        <p:txBody>
          <a:bodyPr wrap="none" rtlCol="0">
            <a:spAutoFit/>
          </a:bodyPr>
          <a:lstStyle/>
          <a:p>
            <a:r>
              <a:rPr lang="fr-FR" sz="2000">
                <a:solidFill>
                  <a:srgbClr val="1A3967"/>
                </a:solidFill>
                <a:latin typeface="Arial" panose="020B0604020202020204" pitchFamily="34" charset="0"/>
                <a:cs typeface="Arial" panose="020B0604020202020204" pitchFamily="34" charset="0"/>
              </a:rPr>
              <a:t>Historique de ses tickets</a:t>
            </a:r>
          </a:p>
        </p:txBody>
      </p:sp>
      <p:pic>
        <p:nvPicPr>
          <p:cNvPr id="11" name="Image 10">
            <a:extLst>
              <a:ext uri="{FF2B5EF4-FFF2-40B4-BE49-F238E27FC236}">
                <a16:creationId xmlns:a16="http://schemas.microsoft.com/office/drawing/2014/main" id="{F4F50392-6268-908C-87C8-25ACE6D9B713}"/>
              </a:ext>
            </a:extLst>
          </p:cNvPr>
          <p:cNvPicPr>
            <a:picLocks noChangeAspect="1"/>
          </p:cNvPicPr>
          <p:nvPr/>
        </p:nvPicPr>
        <p:blipFill>
          <a:blip r:embed="rId5"/>
          <a:stretch>
            <a:fillRect/>
          </a:stretch>
        </p:blipFill>
        <p:spPr>
          <a:xfrm>
            <a:off x="9002506" y="195248"/>
            <a:ext cx="2857899" cy="3010320"/>
          </a:xfrm>
          <a:prstGeom prst="rect">
            <a:avLst/>
          </a:prstGeom>
        </p:spPr>
      </p:pic>
      <p:pic>
        <p:nvPicPr>
          <p:cNvPr id="13" name="Image 12">
            <a:extLst>
              <a:ext uri="{FF2B5EF4-FFF2-40B4-BE49-F238E27FC236}">
                <a16:creationId xmlns:a16="http://schemas.microsoft.com/office/drawing/2014/main" id="{2FA36653-7A5E-6F02-7D8D-E22B95707E6B}"/>
              </a:ext>
            </a:extLst>
          </p:cNvPr>
          <p:cNvPicPr>
            <a:picLocks noChangeAspect="1"/>
          </p:cNvPicPr>
          <p:nvPr/>
        </p:nvPicPr>
        <p:blipFill>
          <a:blip r:embed="rId6"/>
          <a:stretch>
            <a:fillRect/>
          </a:stretch>
        </p:blipFill>
        <p:spPr>
          <a:xfrm>
            <a:off x="1087969" y="3360178"/>
            <a:ext cx="9840698" cy="3219899"/>
          </a:xfrm>
          <a:prstGeom prst="rect">
            <a:avLst/>
          </a:prstGeom>
          <a:ln>
            <a:solidFill>
              <a:srgbClr val="1A3967"/>
            </a:solidFill>
          </a:ln>
        </p:spPr>
      </p:pic>
      <p:sp>
        <p:nvSpPr>
          <p:cNvPr id="14" name="Ellipse 13">
            <a:extLst>
              <a:ext uri="{FF2B5EF4-FFF2-40B4-BE49-F238E27FC236}">
                <a16:creationId xmlns:a16="http://schemas.microsoft.com/office/drawing/2014/main" id="{9471BC22-FA6E-9D8D-538C-566EA2D32884}"/>
              </a:ext>
            </a:extLst>
          </p:cNvPr>
          <p:cNvSpPr/>
          <p:nvPr/>
        </p:nvSpPr>
        <p:spPr>
          <a:xfrm>
            <a:off x="9156526" y="1483487"/>
            <a:ext cx="1274930" cy="508151"/>
          </a:xfrm>
          <a:prstGeom prst="ellipse">
            <a:avLst/>
          </a:prstGeom>
          <a:noFill/>
          <a:ln>
            <a:solidFill>
              <a:srgbClr val="1A39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avec flèche 5">
            <a:extLst>
              <a:ext uri="{FF2B5EF4-FFF2-40B4-BE49-F238E27FC236}">
                <a16:creationId xmlns:a16="http://schemas.microsoft.com/office/drawing/2014/main" id="{5F2E66A2-84DF-6BAC-018C-5728E545021D}"/>
              </a:ext>
            </a:extLst>
          </p:cNvPr>
          <p:cNvCxnSpPr/>
          <p:nvPr/>
        </p:nvCxnSpPr>
        <p:spPr>
          <a:xfrm flipH="1">
            <a:off x="7728559" y="1991638"/>
            <a:ext cx="1427967" cy="1213930"/>
          </a:xfrm>
          <a:prstGeom prst="straightConnector1">
            <a:avLst/>
          </a:prstGeom>
          <a:ln>
            <a:solidFill>
              <a:srgbClr val="252C6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238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48AD3-DD7C-03B7-C14F-440827BED8DB}"/>
            </a:ext>
          </a:extLst>
        </p:cNvPr>
        <p:cNvGrpSpPr/>
        <p:nvPr/>
      </p:nvGrpSpPr>
      <p:grpSpPr>
        <a:xfrm>
          <a:off x="0" y="0"/>
          <a:ext cx="0" cy="0"/>
          <a:chOff x="0" y="0"/>
          <a:chExt cx="0" cy="0"/>
        </a:xfrm>
      </p:grpSpPr>
      <p:pic>
        <p:nvPicPr>
          <p:cNvPr id="2" name="Graphique 1">
            <a:extLst>
              <a:ext uri="{FF2B5EF4-FFF2-40B4-BE49-F238E27FC236}">
                <a16:creationId xmlns:a16="http://schemas.microsoft.com/office/drawing/2014/main" id="{5ADC53D3-2016-CCCF-66BC-AB43ADDD7EE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72287" y="1009399"/>
            <a:ext cx="474088" cy="474088"/>
          </a:xfrm>
          <a:prstGeom prst="rect">
            <a:avLst/>
          </a:prstGeom>
        </p:spPr>
      </p:pic>
      <p:sp>
        <p:nvSpPr>
          <p:cNvPr id="3" name="ZoneTexte 2">
            <a:extLst>
              <a:ext uri="{FF2B5EF4-FFF2-40B4-BE49-F238E27FC236}">
                <a16:creationId xmlns:a16="http://schemas.microsoft.com/office/drawing/2014/main" id="{2DC1C6BF-2863-4A36-948C-C286C498F7AA}"/>
              </a:ext>
            </a:extLst>
          </p:cNvPr>
          <p:cNvSpPr txBox="1"/>
          <p:nvPr/>
        </p:nvSpPr>
        <p:spPr>
          <a:xfrm>
            <a:off x="644101" y="1071780"/>
            <a:ext cx="2642070" cy="307777"/>
          </a:xfrm>
          <a:prstGeom prst="rect">
            <a:avLst/>
          </a:prstGeom>
          <a:noFill/>
        </p:spPr>
        <p:txBody>
          <a:bodyPr wrap="none" rtlCol="0">
            <a:spAutoFit/>
          </a:bodyPr>
          <a:lstStyle/>
          <a:p>
            <a:r>
              <a:rPr lang="fr-FR" sz="1400">
                <a:solidFill>
                  <a:srgbClr val="1A3967"/>
                </a:solidFill>
                <a:latin typeface="Arial" panose="020B0604020202020204" pitchFamily="34" charset="0"/>
                <a:cs typeface="Arial" panose="020B0604020202020204" pitchFamily="34" charset="0"/>
              </a:rPr>
              <a:t>Ce qui change pour l’utilisateur</a:t>
            </a:r>
          </a:p>
        </p:txBody>
      </p:sp>
      <p:sp>
        <p:nvSpPr>
          <p:cNvPr id="5" name="ZoneTexte 4">
            <a:extLst>
              <a:ext uri="{FF2B5EF4-FFF2-40B4-BE49-F238E27FC236}">
                <a16:creationId xmlns:a16="http://schemas.microsoft.com/office/drawing/2014/main" id="{3B7F81DA-0121-ADF5-8F3F-224E17EF974A}"/>
              </a:ext>
            </a:extLst>
          </p:cNvPr>
          <p:cNvSpPr txBox="1"/>
          <p:nvPr/>
        </p:nvSpPr>
        <p:spPr>
          <a:xfrm>
            <a:off x="118204" y="288098"/>
            <a:ext cx="3573222" cy="584775"/>
          </a:xfrm>
          <a:prstGeom prst="rect">
            <a:avLst/>
          </a:prstGeom>
          <a:noFill/>
        </p:spPr>
        <p:txBody>
          <a:bodyPr wrap="none" rtlCol="0">
            <a:spAutoFit/>
          </a:bodyPr>
          <a:lstStyle/>
          <a:p>
            <a:r>
              <a:rPr lang="fr-FR" sz="3200" b="1">
                <a:solidFill>
                  <a:srgbClr val="1A3967"/>
                </a:solidFill>
                <a:latin typeface="Arial" panose="020B0604020202020204" pitchFamily="34" charset="0"/>
                <a:cs typeface="Arial" panose="020B0604020202020204" pitchFamily="34" charset="0"/>
              </a:rPr>
              <a:t>L’authentification</a:t>
            </a:r>
          </a:p>
        </p:txBody>
      </p:sp>
      <p:sp>
        <p:nvSpPr>
          <p:cNvPr id="9" name="ZoneTexte 8">
            <a:extLst>
              <a:ext uri="{FF2B5EF4-FFF2-40B4-BE49-F238E27FC236}">
                <a16:creationId xmlns:a16="http://schemas.microsoft.com/office/drawing/2014/main" id="{019BBD7F-7186-934E-F2CA-4FF121E76483}"/>
              </a:ext>
            </a:extLst>
          </p:cNvPr>
          <p:cNvSpPr txBox="1"/>
          <p:nvPr/>
        </p:nvSpPr>
        <p:spPr>
          <a:xfrm>
            <a:off x="1653436" y="1653863"/>
            <a:ext cx="7049879" cy="1446550"/>
          </a:xfrm>
          <a:prstGeom prst="rect">
            <a:avLst/>
          </a:prstGeom>
          <a:noFill/>
        </p:spPr>
        <p:txBody>
          <a:bodyPr wrap="square" rtlCol="0">
            <a:spAutoFit/>
          </a:bodyPr>
          <a:lstStyle/>
          <a:p>
            <a:r>
              <a:rPr lang="fr-FR" sz="2000">
                <a:solidFill>
                  <a:srgbClr val="1A3967"/>
                </a:solidFill>
                <a:latin typeface="Arial" panose="020B0604020202020204" pitchFamily="34" charset="0"/>
                <a:cs typeface="Arial" panose="020B0604020202020204" pitchFamily="34" charset="0"/>
              </a:rPr>
              <a:t>Partage d’un ticket avec tout autre compte authentifié</a:t>
            </a:r>
            <a:br>
              <a:rPr lang="fr-FR" sz="2000">
                <a:solidFill>
                  <a:srgbClr val="1A3967"/>
                </a:solidFill>
                <a:latin typeface="Arial" panose="020B0604020202020204" pitchFamily="34" charset="0"/>
                <a:cs typeface="Arial" panose="020B0604020202020204" pitchFamily="34" charset="0"/>
              </a:rPr>
            </a:br>
            <a:endParaRPr lang="fr-FR" sz="2000">
              <a:solidFill>
                <a:srgbClr val="1A3967"/>
              </a:solidFill>
              <a:latin typeface="Arial" panose="020B0604020202020204" pitchFamily="34" charset="0"/>
              <a:cs typeface="Arial" panose="020B0604020202020204" pitchFamily="34" charset="0"/>
            </a:endParaRPr>
          </a:p>
          <a:p>
            <a:r>
              <a:rPr lang="fr-FR" sz="1600">
                <a:solidFill>
                  <a:srgbClr val="1A3967"/>
                </a:solidFill>
                <a:latin typeface="Arial" panose="020B0604020202020204" pitchFamily="34" charset="0"/>
                <a:cs typeface="Arial" panose="020B0604020202020204" pitchFamily="34" charset="0"/>
              </a:rPr>
              <a:t>Exemple : </a:t>
            </a:r>
          </a:p>
          <a:p>
            <a:pPr marL="285750" indent="-285750">
              <a:buFont typeface="Arial" panose="020B0604020202020204" pitchFamily="34" charset="0"/>
              <a:buChar char="•"/>
            </a:pPr>
            <a:r>
              <a:rPr lang="fr-FR" sz="1600">
                <a:solidFill>
                  <a:srgbClr val="1A3967"/>
                </a:solidFill>
                <a:latin typeface="Arial" panose="020B0604020202020204" pitchFamily="34" charset="0"/>
                <a:cs typeface="Arial" panose="020B0604020202020204" pitchFamily="34" charset="0"/>
              </a:rPr>
              <a:t>un Coordinateur Sudoc partage avec le Coordinateur-adjoint</a:t>
            </a:r>
          </a:p>
          <a:p>
            <a:pPr marL="285750" indent="-285750">
              <a:buFont typeface="Arial" panose="020B0604020202020204" pitchFamily="34" charset="0"/>
              <a:buChar char="•"/>
            </a:pPr>
            <a:r>
              <a:rPr lang="fr-FR" sz="1600">
                <a:solidFill>
                  <a:srgbClr val="1A3967"/>
                </a:solidFill>
                <a:latin typeface="Arial" panose="020B0604020202020204" pitchFamily="34" charset="0"/>
                <a:cs typeface="Arial" panose="020B0604020202020204" pitchFamily="34" charset="0"/>
              </a:rPr>
              <a:t>un Correspondant Star partage avec autant de collègues que nécessaire</a:t>
            </a:r>
          </a:p>
        </p:txBody>
      </p:sp>
      <p:pic>
        <p:nvPicPr>
          <p:cNvPr id="10" name="Graphique 9">
            <a:extLst>
              <a:ext uri="{FF2B5EF4-FFF2-40B4-BE49-F238E27FC236}">
                <a16:creationId xmlns:a16="http://schemas.microsoft.com/office/drawing/2014/main" id="{5D240256-13B2-2636-4BB3-EAD49EA9178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14223" y="1665862"/>
            <a:ext cx="409184" cy="409184"/>
          </a:xfrm>
          <a:prstGeom prst="rect">
            <a:avLst/>
          </a:prstGeom>
        </p:spPr>
      </p:pic>
      <p:pic>
        <p:nvPicPr>
          <p:cNvPr id="11" name="Image 10">
            <a:extLst>
              <a:ext uri="{FF2B5EF4-FFF2-40B4-BE49-F238E27FC236}">
                <a16:creationId xmlns:a16="http://schemas.microsoft.com/office/drawing/2014/main" id="{4838C822-3A7E-6E1C-73CA-44B9A3492B41}"/>
              </a:ext>
            </a:extLst>
          </p:cNvPr>
          <p:cNvPicPr>
            <a:picLocks noChangeAspect="1"/>
          </p:cNvPicPr>
          <p:nvPr/>
        </p:nvPicPr>
        <p:blipFill>
          <a:blip r:embed="rId5"/>
          <a:stretch>
            <a:fillRect/>
          </a:stretch>
        </p:blipFill>
        <p:spPr>
          <a:xfrm>
            <a:off x="9002506" y="195248"/>
            <a:ext cx="2857899" cy="3010320"/>
          </a:xfrm>
          <a:prstGeom prst="rect">
            <a:avLst/>
          </a:prstGeom>
        </p:spPr>
      </p:pic>
      <p:pic>
        <p:nvPicPr>
          <p:cNvPr id="6" name="Image 5">
            <a:extLst>
              <a:ext uri="{FF2B5EF4-FFF2-40B4-BE49-F238E27FC236}">
                <a16:creationId xmlns:a16="http://schemas.microsoft.com/office/drawing/2014/main" id="{334BB474-FAD0-41A7-8874-10A8743CF94B}"/>
              </a:ext>
            </a:extLst>
          </p:cNvPr>
          <p:cNvPicPr>
            <a:picLocks noChangeAspect="1"/>
          </p:cNvPicPr>
          <p:nvPr/>
        </p:nvPicPr>
        <p:blipFill>
          <a:blip r:embed="rId6"/>
          <a:stretch>
            <a:fillRect/>
          </a:stretch>
        </p:blipFill>
        <p:spPr>
          <a:xfrm>
            <a:off x="172287" y="3374719"/>
            <a:ext cx="6521511" cy="2607311"/>
          </a:xfrm>
          <a:prstGeom prst="rect">
            <a:avLst/>
          </a:prstGeom>
          <a:ln>
            <a:solidFill>
              <a:srgbClr val="252C61"/>
            </a:solidFill>
          </a:ln>
        </p:spPr>
      </p:pic>
      <p:sp>
        <p:nvSpPr>
          <p:cNvPr id="12" name="Ellipse 11">
            <a:extLst>
              <a:ext uri="{FF2B5EF4-FFF2-40B4-BE49-F238E27FC236}">
                <a16:creationId xmlns:a16="http://schemas.microsoft.com/office/drawing/2014/main" id="{0FBF5CED-3AEA-A2AC-0284-657806B5DD21}"/>
              </a:ext>
            </a:extLst>
          </p:cNvPr>
          <p:cNvSpPr/>
          <p:nvPr/>
        </p:nvSpPr>
        <p:spPr>
          <a:xfrm>
            <a:off x="4927209" y="5721689"/>
            <a:ext cx="1290181" cy="34531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avec flèche 15">
            <a:extLst>
              <a:ext uri="{FF2B5EF4-FFF2-40B4-BE49-F238E27FC236}">
                <a16:creationId xmlns:a16="http://schemas.microsoft.com/office/drawing/2014/main" id="{E9006DF6-A28F-5A6B-7AC8-2B9947DDD35C}"/>
              </a:ext>
            </a:extLst>
          </p:cNvPr>
          <p:cNvCxnSpPr>
            <a:cxnSpLocks/>
          </p:cNvCxnSpPr>
          <p:nvPr/>
        </p:nvCxnSpPr>
        <p:spPr>
          <a:xfrm>
            <a:off x="6217390" y="5894348"/>
            <a:ext cx="1461065" cy="0"/>
          </a:xfrm>
          <a:prstGeom prst="straightConnector1">
            <a:avLst/>
          </a:prstGeom>
          <a:ln>
            <a:solidFill>
              <a:srgbClr val="252C61"/>
            </a:solidFill>
            <a:tailEnd type="triangle"/>
          </a:ln>
        </p:spPr>
        <p:style>
          <a:lnRef idx="1">
            <a:schemeClr val="accent1"/>
          </a:lnRef>
          <a:fillRef idx="0">
            <a:schemeClr val="accent1"/>
          </a:fillRef>
          <a:effectRef idx="0">
            <a:schemeClr val="accent1"/>
          </a:effectRef>
          <a:fontRef idx="minor">
            <a:schemeClr val="tx1"/>
          </a:fontRef>
        </p:style>
      </p:cxnSp>
      <p:pic>
        <p:nvPicPr>
          <p:cNvPr id="18" name="Image 17">
            <a:extLst>
              <a:ext uri="{FF2B5EF4-FFF2-40B4-BE49-F238E27FC236}">
                <a16:creationId xmlns:a16="http://schemas.microsoft.com/office/drawing/2014/main" id="{20A8CA67-9EE1-2A15-E152-BE7CB91C9A4B}"/>
              </a:ext>
            </a:extLst>
          </p:cNvPr>
          <p:cNvPicPr>
            <a:picLocks noChangeAspect="1"/>
          </p:cNvPicPr>
          <p:nvPr/>
        </p:nvPicPr>
        <p:blipFill>
          <a:blip r:embed="rId7"/>
          <a:stretch>
            <a:fillRect/>
          </a:stretch>
        </p:blipFill>
        <p:spPr>
          <a:xfrm>
            <a:off x="7843897" y="4916714"/>
            <a:ext cx="2867425" cy="1609950"/>
          </a:xfrm>
          <a:prstGeom prst="rect">
            <a:avLst/>
          </a:prstGeom>
          <a:ln>
            <a:solidFill>
              <a:srgbClr val="252C61"/>
            </a:solidFill>
          </a:ln>
        </p:spPr>
      </p:pic>
      <p:pic>
        <p:nvPicPr>
          <p:cNvPr id="7" name="Image 6">
            <a:extLst>
              <a:ext uri="{FF2B5EF4-FFF2-40B4-BE49-F238E27FC236}">
                <a16:creationId xmlns:a16="http://schemas.microsoft.com/office/drawing/2014/main" id="{7D46E729-7C71-1DA9-5688-DB10BE2A4B0E}"/>
              </a:ext>
            </a:extLst>
          </p:cNvPr>
          <p:cNvPicPr>
            <a:picLocks noChangeAspect="1"/>
          </p:cNvPicPr>
          <p:nvPr/>
        </p:nvPicPr>
        <p:blipFill>
          <a:blip r:embed="rId8"/>
          <a:stretch>
            <a:fillRect/>
          </a:stretch>
        </p:blipFill>
        <p:spPr>
          <a:xfrm>
            <a:off x="8015462" y="5230538"/>
            <a:ext cx="304843" cy="295316"/>
          </a:xfrm>
          <a:prstGeom prst="rect">
            <a:avLst/>
          </a:prstGeom>
        </p:spPr>
      </p:pic>
      <p:pic>
        <p:nvPicPr>
          <p:cNvPr id="13" name="Image 12">
            <a:extLst>
              <a:ext uri="{FF2B5EF4-FFF2-40B4-BE49-F238E27FC236}">
                <a16:creationId xmlns:a16="http://schemas.microsoft.com/office/drawing/2014/main" id="{2CF072AC-0710-A3C9-E8D3-C9693E1DB06C}"/>
              </a:ext>
            </a:extLst>
          </p:cNvPr>
          <p:cNvPicPr>
            <a:picLocks noChangeAspect="1"/>
          </p:cNvPicPr>
          <p:nvPr/>
        </p:nvPicPr>
        <p:blipFill>
          <a:blip r:embed="rId9"/>
          <a:stretch>
            <a:fillRect/>
          </a:stretch>
        </p:blipFill>
        <p:spPr>
          <a:xfrm>
            <a:off x="8336551" y="5230538"/>
            <a:ext cx="733527" cy="181000"/>
          </a:xfrm>
          <a:prstGeom prst="rect">
            <a:avLst/>
          </a:prstGeom>
        </p:spPr>
      </p:pic>
    </p:spTree>
    <p:extLst>
      <p:ext uri="{BB962C8B-B14F-4D97-AF65-F5344CB8AC3E}">
        <p14:creationId xmlns:p14="http://schemas.microsoft.com/office/powerpoint/2010/main" val="4037732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defRPr/>
            </a:pPr>
            <a:r>
              <a:rPr lang="fr-FR">
                <a:solidFill>
                  <a:schemeClr val="accent4">
                    <a:lumMod val="75000"/>
                  </a:schemeClr>
                </a:solidFill>
                <a:latin typeface="Arial" panose="020B0604020202020204" pitchFamily="34" charset="0"/>
                <a:cs typeface="Arial" panose="020B0604020202020204" pitchFamily="34" charset="0"/>
              </a:rPr>
              <a:t>PARTIE 3 :</a:t>
            </a:r>
            <a:br>
              <a:rPr lang="fr-FR">
                <a:solidFill>
                  <a:schemeClr val="accent4">
                    <a:lumMod val="75000"/>
                  </a:schemeClr>
                </a:solidFill>
                <a:latin typeface="Arial" panose="020B0604020202020204" pitchFamily="34" charset="0"/>
                <a:cs typeface="Arial" panose="020B0604020202020204" pitchFamily="34" charset="0"/>
              </a:rPr>
            </a:br>
            <a:r>
              <a:rPr lang="fr-FR">
                <a:solidFill>
                  <a:schemeClr val="accent4">
                    <a:lumMod val="75000"/>
                  </a:schemeClr>
                </a:solidFill>
                <a:latin typeface="Arial" panose="020B0604020202020204" pitchFamily="34" charset="0"/>
                <a:cs typeface="Arial" panose="020B0604020202020204" pitchFamily="34" charset="0"/>
              </a:rPr>
              <a:t>USAGE DES FORMULAIRES</a:t>
            </a:r>
          </a:p>
        </p:txBody>
      </p:sp>
    </p:spTree>
    <p:extLst>
      <p:ext uri="{BB962C8B-B14F-4D97-AF65-F5344CB8AC3E}">
        <p14:creationId xmlns:p14="http://schemas.microsoft.com/office/powerpoint/2010/main" val="777692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30F78-9529-FA6D-EFC3-1A2B10CC8C4D}"/>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053F75CA-FEDA-BD43-AFBB-08141E3791FE}"/>
              </a:ext>
            </a:extLst>
          </p:cNvPr>
          <p:cNvSpPr txBox="1"/>
          <p:nvPr/>
        </p:nvSpPr>
        <p:spPr>
          <a:xfrm>
            <a:off x="118204" y="80105"/>
            <a:ext cx="2781531" cy="584775"/>
          </a:xfrm>
          <a:prstGeom prst="rect">
            <a:avLst/>
          </a:prstGeom>
          <a:noFill/>
        </p:spPr>
        <p:txBody>
          <a:bodyPr wrap="none" rtlCol="0">
            <a:spAutoFit/>
          </a:bodyPr>
          <a:lstStyle/>
          <a:p>
            <a:r>
              <a:rPr lang="fr-FR" sz="3200" b="1">
                <a:solidFill>
                  <a:srgbClr val="1A3967"/>
                </a:solidFill>
                <a:latin typeface="Arial" panose="020B0604020202020204" pitchFamily="34" charset="0"/>
                <a:cs typeface="Arial" panose="020B0604020202020204" pitchFamily="34" charset="0"/>
              </a:rPr>
              <a:t>Le formulaire</a:t>
            </a:r>
          </a:p>
        </p:txBody>
      </p:sp>
      <p:pic>
        <p:nvPicPr>
          <p:cNvPr id="5" name="Image 4">
            <a:extLst>
              <a:ext uri="{FF2B5EF4-FFF2-40B4-BE49-F238E27FC236}">
                <a16:creationId xmlns:a16="http://schemas.microsoft.com/office/drawing/2014/main" id="{6981BE33-B292-33A0-18BA-39BA3B3D7572}"/>
              </a:ext>
            </a:extLst>
          </p:cNvPr>
          <p:cNvPicPr>
            <a:picLocks noChangeAspect="1"/>
          </p:cNvPicPr>
          <p:nvPr/>
        </p:nvPicPr>
        <p:blipFill>
          <a:blip r:embed="rId2"/>
          <a:stretch>
            <a:fillRect/>
          </a:stretch>
        </p:blipFill>
        <p:spPr>
          <a:xfrm>
            <a:off x="4371583" y="380458"/>
            <a:ext cx="7432110" cy="6097083"/>
          </a:xfrm>
          <a:prstGeom prst="rect">
            <a:avLst/>
          </a:prstGeom>
          <a:ln>
            <a:solidFill>
              <a:srgbClr val="1A3967"/>
            </a:solidFill>
          </a:ln>
        </p:spPr>
      </p:pic>
    </p:spTree>
    <p:extLst>
      <p:ext uri="{BB962C8B-B14F-4D97-AF65-F5344CB8AC3E}">
        <p14:creationId xmlns:p14="http://schemas.microsoft.com/office/powerpoint/2010/main" val="2272234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A010296-BB63-1AB6-9485-4347E6E4338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441CA38-57B5-A151-629E-19F7770379F6}"/>
              </a:ext>
            </a:extLst>
          </p:cNvPr>
          <p:cNvSpPr>
            <a:spLocks noGrp="1"/>
          </p:cNvSpPr>
          <p:nvPr>
            <p:ph type="title"/>
          </p:nvPr>
        </p:nvSpPr>
        <p:spPr/>
        <p:txBody>
          <a:bodyPr/>
          <a:lstStyle/>
          <a:p>
            <a:pPr>
              <a:defRPr/>
            </a:pPr>
            <a:r>
              <a:rPr lang="fr-FR" sz="4000" b="1" cap="all">
                <a:solidFill>
                  <a:schemeClr val="accent6"/>
                </a:solidFill>
                <a:latin typeface="Arial" panose="020B0604020202020204" pitchFamily="34" charset="0"/>
                <a:cs typeface="Arial" panose="020B0604020202020204" pitchFamily="34" charset="0"/>
              </a:rPr>
              <a:t>plan</a:t>
            </a:r>
          </a:p>
        </p:txBody>
      </p:sp>
      <p:sp>
        <p:nvSpPr>
          <p:cNvPr id="16387" name="Espace réservé du contenu 2">
            <a:extLst>
              <a:ext uri="{FF2B5EF4-FFF2-40B4-BE49-F238E27FC236}">
                <a16:creationId xmlns:a16="http://schemas.microsoft.com/office/drawing/2014/main" id="{04500772-D471-E808-A69E-663B08D49D4C}"/>
              </a:ext>
            </a:extLst>
          </p:cNvPr>
          <p:cNvSpPr>
            <a:spLocks noGrp="1"/>
          </p:cNvSpPr>
          <p:nvPr>
            <p:ph idx="1"/>
          </p:nvPr>
        </p:nvSpPr>
        <p:spPr>
          <a:xfrm>
            <a:off x="1952624" y="1556792"/>
            <a:ext cx="8535864" cy="4310608"/>
          </a:xfrm>
        </p:spPr>
        <p:txBody>
          <a:bodyPr/>
          <a:lstStyle/>
          <a:p>
            <a:pPr>
              <a:defRPr/>
            </a:pPr>
            <a:endParaRPr lang="fr-FR" dirty="0">
              <a:solidFill>
                <a:schemeClr val="bg2">
                  <a:lumMod val="25000"/>
                </a:schemeClr>
              </a:solidFill>
            </a:endParaRPr>
          </a:p>
          <a:p>
            <a:pPr>
              <a:defRPr/>
            </a:pPr>
            <a:r>
              <a:rPr lang="fr-FR" dirty="0">
                <a:solidFill>
                  <a:schemeClr val="bg2">
                    <a:lumMod val="25000"/>
                  </a:schemeClr>
                </a:solidFill>
                <a:latin typeface="Arial" panose="020B0604020202020204" pitchFamily="34" charset="0"/>
                <a:cs typeface="Arial" panose="020B0604020202020204" pitchFamily="34" charset="0"/>
              </a:rPr>
              <a:t>Partie 1 : Les raisons du changement</a:t>
            </a:r>
          </a:p>
          <a:p>
            <a:pPr>
              <a:defRPr/>
            </a:pPr>
            <a:r>
              <a:rPr lang="fr-FR" dirty="0">
                <a:solidFill>
                  <a:schemeClr val="accent2">
                    <a:lumMod val="75000"/>
                  </a:schemeClr>
                </a:solidFill>
                <a:latin typeface="Arial" panose="020B0604020202020204" pitchFamily="34" charset="0"/>
                <a:cs typeface="Arial" panose="020B0604020202020204" pitchFamily="34" charset="0"/>
              </a:rPr>
              <a:t>Partie 2 :</a:t>
            </a:r>
            <a:r>
              <a:rPr lang="fr-FR" dirty="0">
                <a:solidFill>
                  <a:schemeClr val="bg2">
                    <a:lumMod val="25000"/>
                  </a:schemeClr>
                </a:solidFill>
                <a:latin typeface="Arial" panose="020B0604020202020204" pitchFamily="34" charset="0"/>
                <a:cs typeface="Arial" panose="020B0604020202020204" pitchFamily="34" charset="0"/>
              </a:rPr>
              <a:t> </a:t>
            </a:r>
            <a:r>
              <a:rPr lang="fr-FR" dirty="0">
                <a:solidFill>
                  <a:schemeClr val="accent2">
                    <a:lumMod val="75000"/>
                  </a:schemeClr>
                </a:solidFill>
                <a:latin typeface="Arial" panose="020B0604020202020204" pitchFamily="34" charset="0"/>
                <a:cs typeface="Arial" panose="020B0604020202020204" pitchFamily="34" charset="0"/>
              </a:rPr>
              <a:t>Accès et authentification</a:t>
            </a:r>
          </a:p>
          <a:p>
            <a:pPr>
              <a:defRPr/>
            </a:pPr>
            <a:r>
              <a:rPr lang="fr-FR" dirty="0">
                <a:solidFill>
                  <a:schemeClr val="accent4">
                    <a:lumMod val="75000"/>
                  </a:schemeClr>
                </a:solidFill>
                <a:latin typeface="Arial" panose="020B0604020202020204" pitchFamily="34" charset="0"/>
                <a:ea typeface="+mj-ea"/>
                <a:cs typeface="Arial" panose="020B0604020202020204" pitchFamily="34" charset="0"/>
              </a:rPr>
              <a:t>Partie 3 :</a:t>
            </a:r>
            <a:r>
              <a:rPr lang="fr-FR" dirty="0">
                <a:solidFill>
                  <a:schemeClr val="accent2">
                    <a:lumMod val="75000"/>
                  </a:schemeClr>
                </a:solidFill>
                <a:latin typeface="Arial" panose="020B0604020202020204" pitchFamily="34" charset="0"/>
                <a:cs typeface="Arial" panose="020B0604020202020204" pitchFamily="34" charset="0"/>
              </a:rPr>
              <a:t> </a:t>
            </a:r>
            <a:r>
              <a:rPr lang="fr-FR" dirty="0">
                <a:solidFill>
                  <a:schemeClr val="accent4">
                    <a:lumMod val="75000"/>
                  </a:schemeClr>
                </a:solidFill>
                <a:latin typeface="Arial" panose="020B0604020202020204" pitchFamily="34" charset="0"/>
                <a:ea typeface="+mj-ea"/>
                <a:cs typeface="Arial" panose="020B0604020202020204" pitchFamily="34" charset="0"/>
              </a:rPr>
              <a:t>Usage des formulaires</a:t>
            </a:r>
          </a:p>
          <a:p>
            <a:pPr>
              <a:defRPr/>
            </a:pPr>
            <a:r>
              <a:rPr lang="fr-FR" dirty="0">
                <a:solidFill>
                  <a:schemeClr val="accent3"/>
                </a:solidFill>
                <a:latin typeface="Arial" panose="020B0604020202020204" pitchFamily="34" charset="0"/>
                <a:ea typeface="+mj-ea"/>
                <a:cs typeface="Arial" panose="020B0604020202020204" pitchFamily="34" charset="0"/>
              </a:rPr>
              <a:t>Partie 4 : Workflow complet et SLA</a:t>
            </a:r>
          </a:p>
        </p:txBody>
      </p:sp>
    </p:spTree>
    <p:extLst>
      <p:ext uri="{BB962C8B-B14F-4D97-AF65-F5344CB8AC3E}">
        <p14:creationId xmlns:p14="http://schemas.microsoft.com/office/powerpoint/2010/main" val="279968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6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E9440-1A83-C553-C8FB-3D338A27FBD7}"/>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D247870D-0C53-20D6-0524-29C9B3ED8199}"/>
              </a:ext>
            </a:extLst>
          </p:cNvPr>
          <p:cNvSpPr txBox="1"/>
          <p:nvPr/>
        </p:nvSpPr>
        <p:spPr>
          <a:xfrm>
            <a:off x="118204" y="80105"/>
            <a:ext cx="2781531" cy="584775"/>
          </a:xfrm>
          <a:prstGeom prst="rect">
            <a:avLst/>
          </a:prstGeom>
          <a:noFill/>
        </p:spPr>
        <p:txBody>
          <a:bodyPr wrap="none" rtlCol="0">
            <a:spAutoFit/>
          </a:bodyPr>
          <a:lstStyle/>
          <a:p>
            <a:r>
              <a:rPr lang="fr-FR" sz="3200" b="1">
                <a:solidFill>
                  <a:srgbClr val="1A3967"/>
                </a:solidFill>
                <a:latin typeface="Arial" panose="020B0604020202020204" pitchFamily="34" charset="0"/>
                <a:cs typeface="Arial" panose="020B0604020202020204" pitchFamily="34" charset="0"/>
              </a:rPr>
              <a:t>Le formulaire</a:t>
            </a:r>
          </a:p>
        </p:txBody>
      </p:sp>
      <p:pic>
        <p:nvPicPr>
          <p:cNvPr id="3" name="Graphique 2">
            <a:extLst>
              <a:ext uri="{FF2B5EF4-FFF2-40B4-BE49-F238E27FC236}">
                <a16:creationId xmlns:a16="http://schemas.microsoft.com/office/drawing/2014/main" id="{4EE8A7D2-D9F2-243A-6588-7A1653F90F3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72287" y="743099"/>
            <a:ext cx="474088" cy="474088"/>
          </a:xfrm>
          <a:prstGeom prst="rect">
            <a:avLst/>
          </a:prstGeom>
        </p:spPr>
      </p:pic>
      <p:sp>
        <p:nvSpPr>
          <p:cNvPr id="6" name="ZoneTexte 5">
            <a:extLst>
              <a:ext uri="{FF2B5EF4-FFF2-40B4-BE49-F238E27FC236}">
                <a16:creationId xmlns:a16="http://schemas.microsoft.com/office/drawing/2014/main" id="{60A2E5F3-10AF-0EB7-82E3-6FC72B47D00D}"/>
              </a:ext>
            </a:extLst>
          </p:cNvPr>
          <p:cNvSpPr txBox="1"/>
          <p:nvPr/>
        </p:nvSpPr>
        <p:spPr>
          <a:xfrm>
            <a:off x="644101" y="805480"/>
            <a:ext cx="2642070" cy="307777"/>
          </a:xfrm>
          <a:prstGeom prst="rect">
            <a:avLst/>
          </a:prstGeom>
          <a:noFill/>
        </p:spPr>
        <p:txBody>
          <a:bodyPr wrap="none" rtlCol="0">
            <a:spAutoFit/>
          </a:bodyPr>
          <a:lstStyle/>
          <a:p>
            <a:r>
              <a:rPr lang="fr-FR" sz="1400">
                <a:solidFill>
                  <a:srgbClr val="1A3967"/>
                </a:solidFill>
                <a:latin typeface="Arial" panose="020B0604020202020204" pitchFamily="34" charset="0"/>
                <a:cs typeface="Arial" panose="020B0604020202020204" pitchFamily="34" charset="0"/>
              </a:rPr>
              <a:t>Ce qui change pour l’utilisateur</a:t>
            </a:r>
          </a:p>
        </p:txBody>
      </p:sp>
      <p:pic>
        <p:nvPicPr>
          <p:cNvPr id="7" name="Graphique 6">
            <a:extLst>
              <a:ext uri="{FF2B5EF4-FFF2-40B4-BE49-F238E27FC236}">
                <a16:creationId xmlns:a16="http://schemas.microsoft.com/office/drawing/2014/main" id="{25453360-59AC-B9FA-B3FE-8A22638D863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73074" y="1870974"/>
            <a:ext cx="409184" cy="409184"/>
          </a:xfrm>
          <a:prstGeom prst="rect">
            <a:avLst/>
          </a:prstGeom>
        </p:spPr>
      </p:pic>
      <p:sp>
        <p:nvSpPr>
          <p:cNvPr id="8" name="ZoneTexte 7">
            <a:extLst>
              <a:ext uri="{FF2B5EF4-FFF2-40B4-BE49-F238E27FC236}">
                <a16:creationId xmlns:a16="http://schemas.microsoft.com/office/drawing/2014/main" id="{9E3992FA-E241-1E55-A45A-B89FD938A05F}"/>
              </a:ext>
            </a:extLst>
          </p:cNvPr>
          <p:cNvSpPr txBox="1"/>
          <p:nvPr/>
        </p:nvSpPr>
        <p:spPr>
          <a:xfrm>
            <a:off x="772939" y="1851021"/>
            <a:ext cx="2308645" cy="1015663"/>
          </a:xfrm>
          <a:prstGeom prst="rect">
            <a:avLst/>
          </a:prstGeom>
          <a:noFill/>
        </p:spPr>
        <p:txBody>
          <a:bodyPr wrap="none" rtlCol="0">
            <a:spAutoFit/>
          </a:bodyPr>
          <a:lstStyle/>
          <a:p>
            <a:r>
              <a:rPr lang="fr-FR" sz="2000">
                <a:solidFill>
                  <a:srgbClr val="1A3967"/>
                </a:solidFill>
                <a:latin typeface="Arial" panose="020B0604020202020204" pitchFamily="34" charset="0"/>
                <a:cs typeface="Arial" panose="020B0604020202020204" pitchFamily="34" charset="0"/>
              </a:rPr>
              <a:t>Accès à la FAQ</a:t>
            </a:r>
            <a:br>
              <a:rPr lang="fr-FR" sz="2000">
                <a:solidFill>
                  <a:srgbClr val="1A3967"/>
                </a:solidFill>
                <a:latin typeface="Arial" panose="020B0604020202020204" pitchFamily="34" charset="0"/>
                <a:cs typeface="Arial" panose="020B0604020202020204" pitchFamily="34" charset="0"/>
              </a:rPr>
            </a:br>
            <a:r>
              <a:rPr lang="fr-FR" sz="2000">
                <a:solidFill>
                  <a:srgbClr val="1A3967"/>
                </a:solidFill>
                <a:latin typeface="Arial" panose="020B0604020202020204" pitchFamily="34" charset="0"/>
                <a:cs typeface="Arial" panose="020B0604020202020204" pitchFamily="34" charset="0"/>
              </a:rPr>
              <a:t>lors de la saisie de</a:t>
            </a:r>
            <a:br>
              <a:rPr lang="fr-FR" sz="2000">
                <a:solidFill>
                  <a:srgbClr val="1A3967"/>
                </a:solidFill>
                <a:latin typeface="Arial" panose="020B0604020202020204" pitchFamily="34" charset="0"/>
                <a:cs typeface="Arial" panose="020B0604020202020204" pitchFamily="34" charset="0"/>
              </a:rPr>
            </a:br>
            <a:r>
              <a:rPr lang="fr-FR" sz="2000">
                <a:solidFill>
                  <a:srgbClr val="1A3967"/>
                </a:solidFill>
                <a:latin typeface="Arial" panose="020B0604020202020204" pitchFamily="34" charset="0"/>
                <a:cs typeface="Arial" panose="020B0604020202020204" pitchFamily="34" charset="0"/>
              </a:rPr>
              <a:t>l’objet</a:t>
            </a:r>
          </a:p>
        </p:txBody>
      </p:sp>
      <p:pic>
        <p:nvPicPr>
          <p:cNvPr id="10" name="Image 9">
            <a:extLst>
              <a:ext uri="{FF2B5EF4-FFF2-40B4-BE49-F238E27FC236}">
                <a16:creationId xmlns:a16="http://schemas.microsoft.com/office/drawing/2014/main" id="{5EC0EB02-4EC6-0B07-0F8B-C22D767C7A27}"/>
              </a:ext>
            </a:extLst>
          </p:cNvPr>
          <p:cNvPicPr>
            <a:picLocks noChangeAspect="1"/>
          </p:cNvPicPr>
          <p:nvPr/>
        </p:nvPicPr>
        <p:blipFill>
          <a:blip r:embed="rId4"/>
          <a:stretch>
            <a:fillRect/>
          </a:stretch>
        </p:blipFill>
        <p:spPr>
          <a:xfrm>
            <a:off x="3286171" y="1645571"/>
            <a:ext cx="8729518" cy="1880077"/>
          </a:xfrm>
          <a:prstGeom prst="rect">
            <a:avLst/>
          </a:prstGeom>
          <a:ln>
            <a:solidFill>
              <a:srgbClr val="1A3967"/>
            </a:solidFill>
          </a:ln>
        </p:spPr>
      </p:pic>
      <p:pic>
        <p:nvPicPr>
          <p:cNvPr id="11" name="Graphique 10">
            <a:extLst>
              <a:ext uri="{FF2B5EF4-FFF2-40B4-BE49-F238E27FC236}">
                <a16:creationId xmlns:a16="http://schemas.microsoft.com/office/drawing/2014/main" id="{E5A28A3B-E903-2501-5CF3-A13AC9D1CCC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73074" y="3963868"/>
            <a:ext cx="409184" cy="409184"/>
          </a:xfrm>
          <a:prstGeom prst="rect">
            <a:avLst/>
          </a:prstGeom>
        </p:spPr>
      </p:pic>
      <p:sp>
        <p:nvSpPr>
          <p:cNvPr id="12" name="ZoneTexte 11">
            <a:extLst>
              <a:ext uri="{FF2B5EF4-FFF2-40B4-BE49-F238E27FC236}">
                <a16:creationId xmlns:a16="http://schemas.microsoft.com/office/drawing/2014/main" id="{3103A2C1-4581-4FCA-4F4A-B7CBE331A8F4}"/>
              </a:ext>
            </a:extLst>
          </p:cNvPr>
          <p:cNvSpPr txBox="1"/>
          <p:nvPr/>
        </p:nvSpPr>
        <p:spPr>
          <a:xfrm>
            <a:off x="772939" y="3963868"/>
            <a:ext cx="6191533" cy="400110"/>
          </a:xfrm>
          <a:prstGeom prst="rect">
            <a:avLst/>
          </a:prstGeom>
          <a:noFill/>
        </p:spPr>
        <p:txBody>
          <a:bodyPr wrap="square" rtlCol="0">
            <a:spAutoFit/>
          </a:bodyPr>
          <a:lstStyle/>
          <a:p>
            <a:r>
              <a:rPr lang="fr-FR" sz="2000">
                <a:solidFill>
                  <a:srgbClr val="1A3967"/>
                </a:solidFill>
                <a:latin typeface="Arial" panose="020B0604020202020204" pitchFamily="34" charset="0"/>
                <a:cs typeface="Arial" panose="020B0604020202020204" pitchFamily="34" charset="0"/>
              </a:rPr>
              <a:t>Saisie des établissements par </a:t>
            </a:r>
            <a:r>
              <a:rPr lang="fr-FR" sz="2000" err="1">
                <a:solidFill>
                  <a:srgbClr val="1A3967"/>
                </a:solidFill>
                <a:latin typeface="Arial" panose="020B0604020202020204" pitchFamily="34" charset="0"/>
                <a:cs typeface="Arial" panose="020B0604020202020204" pitchFamily="34" charset="0"/>
              </a:rPr>
              <a:t>auto-complétion</a:t>
            </a:r>
            <a:r>
              <a:rPr lang="fr-FR" sz="2000">
                <a:solidFill>
                  <a:srgbClr val="1A3967"/>
                </a:solidFill>
                <a:latin typeface="Arial" panose="020B0604020202020204" pitchFamily="34" charset="0"/>
                <a:cs typeface="Arial" panose="020B0604020202020204" pitchFamily="34" charset="0"/>
              </a:rPr>
              <a:t> </a:t>
            </a:r>
          </a:p>
        </p:txBody>
      </p:sp>
      <p:pic>
        <p:nvPicPr>
          <p:cNvPr id="14" name="Image 13">
            <a:extLst>
              <a:ext uri="{FF2B5EF4-FFF2-40B4-BE49-F238E27FC236}">
                <a16:creationId xmlns:a16="http://schemas.microsoft.com/office/drawing/2014/main" id="{8AAE6C69-8462-FEC5-D9D1-CCF469E091F9}"/>
              </a:ext>
            </a:extLst>
          </p:cNvPr>
          <p:cNvPicPr>
            <a:picLocks noChangeAspect="1"/>
          </p:cNvPicPr>
          <p:nvPr/>
        </p:nvPicPr>
        <p:blipFill>
          <a:blip r:embed="rId5"/>
          <a:stretch>
            <a:fillRect/>
          </a:stretch>
        </p:blipFill>
        <p:spPr>
          <a:xfrm>
            <a:off x="682258" y="4577843"/>
            <a:ext cx="10951423" cy="2072460"/>
          </a:xfrm>
          <a:prstGeom prst="rect">
            <a:avLst/>
          </a:prstGeom>
          <a:ln>
            <a:solidFill>
              <a:srgbClr val="1A3967"/>
            </a:solidFill>
          </a:ln>
        </p:spPr>
      </p:pic>
      <p:cxnSp>
        <p:nvCxnSpPr>
          <p:cNvPr id="5" name="Connecteur droit avec flèche 4">
            <a:extLst>
              <a:ext uri="{FF2B5EF4-FFF2-40B4-BE49-F238E27FC236}">
                <a16:creationId xmlns:a16="http://schemas.microsoft.com/office/drawing/2014/main" id="{CE65C424-07DA-F402-AEEC-AF2627C112A1}"/>
              </a:ext>
            </a:extLst>
          </p:cNvPr>
          <p:cNvCxnSpPr/>
          <p:nvPr/>
        </p:nvCxnSpPr>
        <p:spPr>
          <a:xfrm>
            <a:off x="4183693" y="2141951"/>
            <a:ext cx="263047" cy="375781"/>
          </a:xfrm>
          <a:prstGeom prst="straightConnector1">
            <a:avLst/>
          </a:prstGeom>
          <a:ln>
            <a:solidFill>
              <a:srgbClr val="252C6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2315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C6267-9662-5692-D5F0-46980319065B}"/>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4D38D6C5-5888-1872-91B8-D09C75F8321F}"/>
              </a:ext>
            </a:extLst>
          </p:cNvPr>
          <p:cNvSpPr txBox="1"/>
          <p:nvPr/>
        </p:nvSpPr>
        <p:spPr>
          <a:xfrm>
            <a:off x="118204" y="80105"/>
            <a:ext cx="2781531" cy="584775"/>
          </a:xfrm>
          <a:prstGeom prst="rect">
            <a:avLst/>
          </a:prstGeom>
          <a:noFill/>
        </p:spPr>
        <p:txBody>
          <a:bodyPr wrap="none" rtlCol="0">
            <a:spAutoFit/>
          </a:bodyPr>
          <a:lstStyle/>
          <a:p>
            <a:r>
              <a:rPr lang="fr-FR" sz="3200" b="1">
                <a:solidFill>
                  <a:srgbClr val="1A3967"/>
                </a:solidFill>
                <a:latin typeface="Arial" panose="020B0604020202020204" pitchFamily="34" charset="0"/>
                <a:cs typeface="Arial" panose="020B0604020202020204" pitchFamily="34" charset="0"/>
              </a:rPr>
              <a:t>Le formulaire</a:t>
            </a:r>
          </a:p>
        </p:txBody>
      </p:sp>
      <p:pic>
        <p:nvPicPr>
          <p:cNvPr id="3" name="Graphique 2">
            <a:extLst>
              <a:ext uri="{FF2B5EF4-FFF2-40B4-BE49-F238E27FC236}">
                <a16:creationId xmlns:a16="http://schemas.microsoft.com/office/drawing/2014/main" id="{AB48AD49-4B19-420E-115C-EBED744993C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396637" y="207697"/>
            <a:ext cx="474088" cy="474088"/>
          </a:xfrm>
          <a:prstGeom prst="rect">
            <a:avLst/>
          </a:prstGeom>
        </p:spPr>
      </p:pic>
      <p:pic>
        <p:nvPicPr>
          <p:cNvPr id="7" name="Graphique 6">
            <a:extLst>
              <a:ext uri="{FF2B5EF4-FFF2-40B4-BE49-F238E27FC236}">
                <a16:creationId xmlns:a16="http://schemas.microsoft.com/office/drawing/2014/main" id="{4A9E47D7-3964-A38D-BE1C-930A8794787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73074" y="1870974"/>
            <a:ext cx="409184" cy="409184"/>
          </a:xfrm>
          <a:prstGeom prst="rect">
            <a:avLst/>
          </a:prstGeom>
        </p:spPr>
      </p:pic>
      <p:sp>
        <p:nvSpPr>
          <p:cNvPr id="4" name="ZoneTexte 3">
            <a:extLst>
              <a:ext uri="{FF2B5EF4-FFF2-40B4-BE49-F238E27FC236}">
                <a16:creationId xmlns:a16="http://schemas.microsoft.com/office/drawing/2014/main" id="{958E3DB9-DEA6-454F-2133-55F42F21E7C1}"/>
              </a:ext>
            </a:extLst>
          </p:cNvPr>
          <p:cNvSpPr txBox="1"/>
          <p:nvPr/>
        </p:nvSpPr>
        <p:spPr>
          <a:xfrm>
            <a:off x="785465" y="1870974"/>
            <a:ext cx="6191533" cy="400110"/>
          </a:xfrm>
          <a:prstGeom prst="rect">
            <a:avLst/>
          </a:prstGeom>
          <a:noFill/>
        </p:spPr>
        <p:txBody>
          <a:bodyPr wrap="square" rtlCol="0">
            <a:spAutoFit/>
          </a:bodyPr>
          <a:lstStyle/>
          <a:p>
            <a:r>
              <a:rPr lang="fr-FR" sz="2000">
                <a:solidFill>
                  <a:srgbClr val="1A3967"/>
                </a:solidFill>
                <a:latin typeface="Arial" panose="020B0604020202020204" pitchFamily="34" charset="0"/>
                <a:cs typeface="Arial" panose="020B0604020202020204" pitchFamily="34" charset="0"/>
              </a:rPr>
              <a:t>Dépôt des fichiers joints par glisser-déposer</a:t>
            </a:r>
          </a:p>
        </p:txBody>
      </p:sp>
      <p:pic>
        <p:nvPicPr>
          <p:cNvPr id="9" name="Image 8">
            <a:extLst>
              <a:ext uri="{FF2B5EF4-FFF2-40B4-BE49-F238E27FC236}">
                <a16:creationId xmlns:a16="http://schemas.microsoft.com/office/drawing/2014/main" id="{64B09F74-0ADA-35CC-6F80-558C3C9B0E2B}"/>
              </a:ext>
            </a:extLst>
          </p:cNvPr>
          <p:cNvPicPr>
            <a:picLocks noChangeAspect="1"/>
          </p:cNvPicPr>
          <p:nvPr/>
        </p:nvPicPr>
        <p:blipFill>
          <a:blip r:embed="rId4"/>
          <a:stretch>
            <a:fillRect/>
          </a:stretch>
        </p:blipFill>
        <p:spPr>
          <a:xfrm>
            <a:off x="477666" y="2803444"/>
            <a:ext cx="11131787" cy="1593192"/>
          </a:xfrm>
          <a:prstGeom prst="rect">
            <a:avLst/>
          </a:prstGeom>
          <a:ln>
            <a:solidFill>
              <a:srgbClr val="1A3967"/>
            </a:solidFill>
          </a:ln>
        </p:spPr>
      </p:pic>
      <p:pic>
        <p:nvPicPr>
          <p:cNvPr id="5" name="Graphique 4">
            <a:extLst>
              <a:ext uri="{FF2B5EF4-FFF2-40B4-BE49-F238E27FC236}">
                <a16:creationId xmlns:a16="http://schemas.microsoft.com/office/drawing/2014/main" id="{ACD25429-D2A6-5E1B-785D-0925364F9B7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72287" y="743099"/>
            <a:ext cx="474088" cy="474088"/>
          </a:xfrm>
          <a:prstGeom prst="rect">
            <a:avLst/>
          </a:prstGeom>
        </p:spPr>
      </p:pic>
      <p:sp>
        <p:nvSpPr>
          <p:cNvPr id="6" name="ZoneTexte 5">
            <a:extLst>
              <a:ext uri="{FF2B5EF4-FFF2-40B4-BE49-F238E27FC236}">
                <a16:creationId xmlns:a16="http://schemas.microsoft.com/office/drawing/2014/main" id="{97DF9290-07A5-7BAA-0947-E5338CF824A1}"/>
              </a:ext>
            </a:extLst>
          </p:cNvPr>
          <p:cNvSpPr txBox="1"/>
          <p:nvPr/>
        </p:nvSpPr>
        <p:spPr>
          <a:xfrm>
            <a:off x="644101" y="805480"/>
            <a:ext cx="2642070" cy="307777"/>
          </a:xfrm>
          <a:prstGeom prst="rect">
            <a:avLst/>
          </a:prstGeom>
          <a:noFill/>
        </p:spPr>
        <p:txBody>
          <a:bodyPr wrap="none" rtlCol="0">
            <a:spAutoFit/>
          </a:bodyPr>
          <a:lstStyle/>
          <a:p>
            <a:r>
              <a:rPr lang="fr-FR" sz="1400">
                <a:solidFill>
                  <a:srgbClr val="1A3967"/>
                </a:solidFill>
                <a:latin typeface="Arial" panose="020B0604020202020204" pitchFamily="34" charset="0"/>
                <a:cs typeface="Arial" panose="020B0604020202020204" pitchFamily="34" charset="0"/>
              </a:rPr>
              <a:t>Ce qui change pour l’utilisateur</a:t>
            </a:r>
          </a:p>
        </p:txBody>
      </p:sp>
    </p:spTree>
    <p:extLst>
      <p:ext uri="{BB962C8B-B14F-4D97-AF65-F5344CB8AC3E}">
        <p14:creationId xmlns:p14="http://schemas.microsoft.com/office/powerpoint/2010/main" val="2854989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28224-3079-5011-2483-007ADE3C8AAC}"/>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EE79D0E5-090A-2813-ED48-64484830DF35}"/>
              </a:ext>
            </a:extLst>
          </p:cNvPr>
          <p:cNvSpPr txBox="1"/>
          <p:nvPr/>
        </p:nvSpPr>
        <p:spPr>
          <a:xfrm>
            <a:off x="118204" y="80105"/>
            <a:ext cx="5285421" cy="584775"/>
          </a:xfrm>
          <a:prstGeom prst="rect">
            <a:avLst/>
          </a:prstGeom>
          <a:noFill/>
        </p:spPr>
        <p:txBody>
          <a:bodyPr wrap="none" rtlCol="0">
            <a:spAutoFit/>
          </a:bodyPr>
          <a:lstStyle/>
          <a:p>
            <a:r>
              <a:rPr lang="fr-FR" sz="3200" b="1">
                <a:solidFill>
                  <a:srgbClr val="1A3967"/>
                </a:solidFill>
                <a:latin typeface="Arial" panose="020B0604020202020204" pitchFamily="34" charset="0"/>
                <a:cs typeface="Arial" panose="020B0604020202020204" pitchFamily="34" charset="0"/>
              </a:rPr>
              <a:t>Le formulaire, après envoi</a:t>
            </a:r>
          </a:p>
        </p:txBody>
      </p:sp>
      <p:pic>
        <p:nvPicPr>
          <p:cNvPr id="7" name="Graphique 6">
            <a:extLst>
              <a:ext uri="{FF2B5EF4-FFF2-40B4-BE49-F238E27FC236}">
                <a16:creationId xmlns:a16="http://schemas.microsoft.com/office/drawing/2014/main" id="{F6ED1C88-EE3D-4AE7-4F8A-30B26AF6BBD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10674" y="5070989"/>
            <a:ext cx="409184" cy="409184"/>
          </a:xfrm>
          <a:prstGeom prst="rect">
            <a:avLst/>
          </a:prstGeom>
        </p:spPr>
      </p:pic>
      <p:sp>
        <p:nvSpPr>
          <p:cNvPr id="4" name="ZoneTexte 3">
            <a:extLst>
              <a:ext uri="{FF2B5EF4-FFF2-40B4-BE49-F238E27FC236}">
                <a16:creationId xmlns:a16="http://schemas.microsoft.com/office/drawing/2014/main" id="{35598B4F-7F94-213F-34B9-92FD8A2F5D6A}"/>
              </a:ext>
            </a:extLst>
          </p:cNvPr>
          <p:cNvSpPr txBox="1"/>
          <p:nvPr/>
        </p:nvSpPr>
        <p:spPr>
          <a:xfrm>
            <a:off x="878214" y="5070989"/>
            <a:ext cx="3205271" cy="1323439"/>
          </a:xfrm>
          <a:prstGeom prst="rect">
            <a:avLst/>
          </a:prstGeom>
          <a:noFill/>
        </p:spPr>
        <p:txBody>
          <a:bodyPr wrap="square" rtlCol="0">
            <a:spAutoFit/>
          </a:bodyPr>
          <a:lstStyle/>
          <a:p>
            <a:r>
              <a:rPr lang="fr-FR" sz="2000">
                <a:solidFill>
                  <a:srgbClr val="1A3967"/>
                </a:solidFill>
                <a:latin typeface="Arial" panose="020B0604020202020204" pitchFamily="34" charset="0"/>
                <a:cs typeface="Arial" panose="020B0604020202020204" pitchFamily="34" charset="0"/>
              </a:rPr>
              <a:t>Continuer à intervenir sur le ticket, même s’il a été soumis</a:t>
            </a:r>
            <a:br>
              <a:rPr lang="fr-FR" sz="2000">
                <a:solidFill>
                  <a:srgbClr val="1A3967"/>
                </a:solidFill>
                <a:latin typeface="Arial" panose="020B0604020202020204" pitchFamily="34" charset="0"/>
                <a:cs typeface="Arial" panose="020B0604020202020204" pitchFamily="34" charset="0"/>
              </a:rPr>
            </a:br>
            <a:r>
              <a:rPr lang="fr-FR" sz="2000">
                <a:solidFill>
                  <a:srgbClr val="1A3967"/>
                </a:solidFill>
                <a:latin typeface="Arial" panose="020B0604020202020204" pitchFamily="34" charset="0"/>
                <a:cs typeface="Arial" panose="020B0604020202020204" pitchFamily="34" charset="0"/>
              </a:rPr>
              <a:t>et quel que soit son statut</a:t>
            </a:r>
          </a:p>
        </p:txBody>
      </p:sp>
      <p:pic>
        <p:nvPicPr>
          <p:cNvPr id="6" name="Image 5">
            <a:extLst>
              <a:ext uri="{FF2B5EF4-FFF2-40B4-BE49-F238E27FC236}">
                <a16:creationId xmlns:a16="http://schemas.microsoft.com/office/drawing/2014/main" id="{B6B5BD78-0E41-4F06-33E0-B552F904C2EF}"/>
              </a:ext>
            </a:extLst>
          </p:cNvPr>
          <p:cNvPicPr>
            <a:picLocks noChangeAspect="1"/>
          </p:cNvPicPr>
          <p:nvPr/>
        </p:nvPicPr>
        <p:blipFill>
          <a:blip r:embed="rId4"/>
          <a:stretch>
            <a:fillRect/>
          </a:stretch>
        </p:blipFill>
        <p:spPr>
          <a:xfrm>
            <a:off x="4217903" y="745261"/>
            <a:ext cx="7385244" cy="5430931"/>
          </a:xfrm>
          <a:prstGeom prst="rect">
            <a:avLst/>
          </a:prstGeom>
          <a:ln>
            <a:solidFill>
              <a:srgbClr val="1A3967"/>
            </a:solidFill>
          </a:ln>
        </p:spPr>
      </p:pic>
      <p:cxnSp>
        <p:nvCxnSpPr>
          <p:cNvPr id="8" name="Connecteur droit avec flèche 7">
            <a:extLst>
              <a:ext uri="{FF2B5EF4-FFF2-40B4-BE49-F238E27FC236}">
                <a16:creationId xmlns:a16="http://schemas.microsoft.com/office/drawing/2014/main" id="{A54017F3-FF7B-7121-C49E-B730E85EED2F}"/>
              </a:ext>
            </a:extLst>
          </p:cNvPr>
          <p:cNvCxnSpPr>
            <a:cxnSpLocks/>
          </p:cNvCxnSpPr>
          <p:nvPr/>
        </p:nvCxnSpPr>
        <p:spPr>
          <a:xfrm>
            <a:off x="3379680" y="5841399"/>
            <a:ext cx="1318761" cy="0"/>
          </a:xfrm>
          <a:prstGeom prst="straightConnector1">
            <a:avLst/>
          </a:prstGeom>
          <a:ln w="57150">
            <a:solidFill>
              <a:srgbClr val="1A3967"/>
            </a:solidFill>
            <a:tailEnd type="triangle"/>
          </a:ln>
        </p:spPr>
        <p:style>
          <a:lnRef idx="1">
            <a:schemeClr val="accent6"/>
          </a:lnRef>
          <a:fillRef idx="0">
            <a:schemeClr val="accent6"/>
          </a:fillRef>
          <a:effectRef idx="0">
            <a:schemeClr val="accent6"/>
          </a:effectRef>
          <a:fontRef idx="minor">
            <a:schemeClr val="tx1"/>
          </a:fontRef>
        </p:style>
      </p:cxnSp>
      <p:sp>
        <p:nvSpPr>
          <p:cNvPr id="10" name="Ellipse 9">
            <a:extLst>
              <a:ext uri="{FF2B5EF4-FFF2-40B4-BE49-F238E27FC236}">
                <a16:creationId xmlns:a16="http://schemas.microsoft.com/office/drawing/2014/main" id="{0BD56451-58E9-238D-FE6D-1D8E5690E6C3}"/>
              </a:ext>
            </a:extLst>
          </p:cNvPr>
          <p:cNvSpPr/>
          <p:nvPr/>
        </p:nvSpPr>
        <p:spPr>
          <a:xfrm>
            <a:off x="3250440" y="5772506"/>
            <a:ext cx="129240" cy="137786"/>
          </a:xfrm>
          <a:prstGeom prst="ellipse">
            <a:avLst/>
          </a:prstGeom>
          <a:solidFill>
            <a:srgbClr val="1A3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Graphique 4">
            <a:extLst>
              <a:ext uri="{FF2B5EF4-FFF2-40B4-BE49-F238E27FC236}">
                <a16:creationId xmlns:a16="http://schemas.microsoft.com/office/drawing/2014/main" id="{C0316EF1-32E0-261F-8401-1B6C460AED2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72287" y="743099"/>
            <a:ext cx="474088" cy="474088"/>
          </a:xfrm>
          <a:prstGeom prst="rect">
            <a:avLst/>
          </a:prstGeom>
        </p:spPr>
      </p:pic>
      <p:sp>
        <p:nvSpPr>
          <p:cNvPr id="9" name="ZoneTexte 8">
            <a:extLst>
              <a:ext uri="{FF2B5EF4-FFF2-40B4-BE49-F238E27FC236}">
                <a16:creationId xmlns:a16="http://schemas.microsoft.com/office/drawing/2014/main" id="{A6C875A0-1B80-D297-92FD-EAB42EE07AC0}"/>
              </a:ext>
            </a:extLst>
          </p:cNvPr>
          <p:cNvSpPr txBox="1"/>
          <p:nvPr/>
        </p:nvSpPr>
        <p:spPr>
          <a:xfrm>
            <a:off x="644101" y="805480"/>
            <a:ext cx="2642070" cy="307777"/>
          </a:xfrm>
          <a:prstGeom prst="rect">
            <a:avLst/>
          </a:prstGeom>
          <a:noFill/>
        </p:spPr>
        <p:txBody>
          <a:bodyPr wrap="none" rtlCol="0">
            <a:spAutoFit/>
          </a:bodyPr>
          <a:lstStyle/>
          <a:p>
            <a:r>
              <a:rPr lang="fr-FR" sz="1400">
                <a:solidFill>
                  <a:srgbClr val="1A3967"/>
                </a:solidFill>
                <a:latin typeface="Arial" panose="020B0604020202020204" pitchFamily="34" charset="0"/>
                <a:cs typeface="Arial" panose="020B0604020202020204" pitchFamily="34" charset="0"/>
              </a:rPr>
              <a:t>Ce qui change pour l’utilisateur</a:t>
            </a:r>
          </a:p>
        </p:txBody>
      </p:sp>
    </p:spTree>
    <p:extLst>
      <p:ext uri="{BB962C8B-B14F-4D97-AF65-F5344CB8AC3E}">
        <p14:creationId xmlns:p14="http://schemas.microsoft.com/office/powerpoint/2010/main" val="1029321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A95F6-6576-4783-1F16-D03F89194D9E}"/>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3BA666E9-D66A-FBA4-5D25-9DCDB47608F4}"/>
              </a:ext>
            </a:extLst>
          </p:cNvPr>
          <p:cNvSpPr txBox="1"/>
          <p:nvPr/>
        </p:nvSpPr>
        <p:spPr>
          <a:xfrm>
            <a:off x="118204" y="80105"/>
            <a:ext cx="5285421" cy="584775"/>
          </a:xfrm>
          <a:prstGeom prst="rect">
            <a:avLst/>
          </a:prstGeom>
          <a:noFill/>
        </p:spPr>
        <p:txBody>
          <a:bodyPr wrap="none" rtlCol="0">
            <a:spAutoFit/>
          </a:bodyPr>
          <a:lstStyle/>
          <a:p>
            <a:r>
              <a:rPr lang="fr-FR" sz="3200" b="1">
                <a:solidFill>
                  <a:srgbClr val="1A3967"/>
                </a:solidFill>
                <a:latin typeface="Arial" panose="020B0604020202020204" pitchFamily="34" charset="0"/>
                <a:cs typeface="Arial" panose="020B0604020202020204" pitchFamily="34" charset="0"/>
              </a:rPr>
              <a:t>Le formulaire, après envoi</a:t>
            </a:r>
          </a:p>
        </p:txBody>
      </p:sp>
      <p:pic>
        <p:nvPicPr>
          <p:cNvPr id="7" name="Graphique 6">
            <a:extLst>
              <a:ext uri="{FF2B5EF4-FFF2-40B4-BE49-F238E27FC236}">
                <a16:creationId xmlns:a16="http://schemas.microsoft.com/office/drawing/2014/main" id="{5FBA891D-1236-32C5-D7C9-87AC853B391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739091" y="2434745"/>
            <a:ext cx="409184" cy="409184"/>
          </a:xfrm>
          <a:prstGeom prst="rect">
            <a:avLst/>
          </a:prstGeom>
        </p:spPr>
      </p:pic>
      <p:sp>
        <p:nvSpPr>
          <p:cNvPr id="4" name="ZoneTexte 3">
            <a:extLst>
              <a:ext uri="{FF2B5EF4-FFF2-40B4-BE49-F238E27FC236}">
                <a16:creationId xmlns:a16="http://schemas.microsoft.com/office/drawing/2014/main" id="{FF56EB45-DAB4-5660-7E5A-7C605B3DA817}"/>
              </a:ext>
            </a:extLst>
          </p:cNvPr>
          <p:cNvSpPr txBox="1"/>
          <p:nvPr/>
        </p:nvSpPr>
        <p:spPr>
          <a:xfrm>
            <a:off x="8533820" y="2434745"/>
            <a:ext cx="3205271" cy="707886"/>
          </a:xfrm>
          <a:prstGeom prst="rect">
            <a:avLst/>
          </a:prstGeom>
          <a:noFill/>
        </p:spPr>
        <p:txBody>
          <a:bodyPr wrap="square" rtlCol="0">
            <a:spAutoFit/>
          </a:bodyPr>
          <a:lstStyle/>
          <a:p>
            <a:pPr algn="r"/>
            <a:r>
              <a:rPr lang="fr-FR" sz="2000" dirty="0">
                <a:solidFill>
                  <a:srgbClr val="1A3967"/>
                </a:solidFill>
                <a:latin typeface="Arial" panose="020B0604020202020204" pitchFamily="34" charset="0"/>
                <a:cs typeface="Arial" panose="020B0604020202020204" pitchFamily="34" charset="0"/>
              </a:rPr>
              <a:t>Annuler un ticket, </a:t>
            </a:r>
          </a:p>
          <a:p>
            <a:pPr algn="r"/>
            <a:r>
              <a:rPr lang="fr-FR" sz="2000" dirty="0">
                <a:solidFill>
                  <a:srgbClr val="1A3967"/>
                </a:solidFill>
                <a:latin typeface="Arial" panose="020B0604020202020204" pitchFamily="34" charset="0"/>
                <a:cs typeface="Arial" panose="020B0604020202020204" pitchFamily="34" charset="0"/>
              </a:rPr>
              <a:t>quand l’état est « ouvert » </a:t>
            </a:r>
          </a:p>
        </p:txBody>
      </p:sp>
      <p:pic>
        <p:nvPicPr>
          <p:cNvPr id="6" name="Image 5">
            <a:extLst>
              <a:ext uri="{FF2B5EF4-FFF2-40B4-BE49-F238E27FC236}">
                <a16:creationId xmlns:a16="http://schemas.microsoft.com/office/drawing/2014/main" id="{8650ECFB-C882-A43B-F0B4-83BC7DE9DEBA}"/>
              </a:ext>
            </a:extLst>
          </p:cNvPr>
          <p:cNvPicPr>
            <a:picLocks noChangeAspect="1"/>
          </p:cNvPicPr>
          <p:nvPr/>
        </p:nvPicPr>
        <p:blipFill>
          <a:blip r:embed="rId4"/>
          <a:stretch>
            <a:fillRect/>
          </a:stretch>
        </p:blipFill>
        <p:spPr>
          <a:xfrm>
            <a:off x="739392" y="1175638"/>
            <a:ext cx="7385244" cy="5430931"/>
          </a:xfrm>
          <a:prstGeom prst="rect">
            <a:avLst/>
          </a:prstGeom>
          <a:ln>
            <a:solidFill>
              <a:srgbClr val="1A3967"/>
            </a:solidFill>
          </a:ln>
        </p:spPr>
      </p:pic>
      <p:cxnSp>
        <p:nvCxnSpPr>
          <p:cNvPr id="8" name="Connecteur droit avec flèche 7">
            <a:extLst>
              <a:ext uri="{FF2B5EF4-FFF2-40B4-BE49-F238E27FC236}">
                <a16:creationId xmlns:a16="http://schemas.microsoft.com/office/drawing/2014/main" id="{C59AA33C-14A7-2A5D-C241-B61DF9D2322A}"/>
              </a:ext>
            </a:extLst>
          </p:cNvPr>
          <p:cNvCxnSpPr>
            <a:cxnSpLocks/>
          </p:cNvCxnSpPr>
          <p:nvPr/>
        </p:nvCxnSpPr>
        <p:spPr>
          <a:xfrm flipH="1">
            <a:off x="7530737" y="2969488"/>
            <a:ext cx="873843" cy="0"/>
          </a:xfrm>
          <a:prstGeom prst="straightConnector1">
            <a:avLst/>
          </a:prstGeom>
          <a:ln w="57150">
            <a:solidFill>
              <a:srgbClr val="1A3967"/>
            </a:solidFill>
            <a:tailEnd type="triangle"/>
          </a:ln>
        </p:spPr>
        <p:style>
          <a:lnRef idx="1">
            <a:schemeClr val="accent6"/>
          </a:lnRef>
          <a:fillRef idx="0">
            <a:schemeClr val="accent6"/>
          </a:fillRef>
          <a:effectRef idx="0">
            <a:schemeClr val="accent6"/>
          </a:effectRef>
          <a:fontRef idx="minor">
            <a:schemeClr val="tx1"/>
          </a:fontRef>
        </p:style>
      </p:cxnSp>
      <p:sp>
        <p:nvSpPr>
          <p:cNvPr id="10" name="Ellipse 9">
            <a:extLst>
              <a:ext uri="{FF2B5EF4-FFF2-40B4-BE49-F238E27FC236}">
                <a16:creationId xmlns:a16="http://schemas.microsoft.com/office/drawing/2014/main" id="{B71DCDAD-CBBF-62DF-7DF5-590F184EDB6E}"/>
              </a:ext>
            </a:extLst>
          </p:cNvPr>
          <p:cNvSpPr/>
          <p:nvPr/>
        </p:nvSpPr>
        <p:spPr>
          <a:xfrm>
            <a:off x="8404580" y="2900595"/>
            <a:ext cx="129240" cy="137786"/>
          </a:xfrm>
          <a:prstGeom prst="ellipse">
            <a:avLst/>
          </a:prstGeom>
          <a:solidFill>
            <a:srgbClr val="1A3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Graphique 4">
            <a:extLst>
              <a:ext uri="{FF2B5EF4-FFF2-40B4-BE49-F238E27FC236}">
                <a16:creationId xmlns:a16="http://schemas.microsoft.com/office/drawing/2014/main" id="{714888F7-2E67-6247-5D7B-78C2EE23843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72287" y="743099"/>
            <a:ext cx="474088" cy="474088"/>
          </a:xfrm>
          <a:prstGeom prst="rect">
            <a:avLst/>
          </a:prstGeom>
        </p:spPr>
      </p:pic>
      <p:sp>
        <p:nvSpPr>
          <p:cNvPr id="9" name="ZoneTexte 8">
            <a:extLst>
              <a:ext uri="{FF2B5EF4-FFF2-40B4-BE49-F238E27FC236}">
                <a16:creationId xmlns:a16="http://schemas.microsoft.com/office/drawing/2014/main" id="{DE906C3B-9F45-0477-3578-6D6848821B28}"/>
              </a:ext>
            </a:extLst>
          </p:cNvPr>
          <p:cNvSpPr txBox="1"/>
          <p:nvPr/>
        </p:nvSpPr>
        <p:spPr>
          <a:xfrm>
            <a:off x="644101" y="805480"/>
            <a:ext cx="2642070" cy="307777"/>
          </a:xfrm>
          <a:prstGeom prst="rect">
            <a:avLst/>
          </a:prstGeom>
          <a:noFill/>
        </p:spPr>
        <p:txBody>
          <a:bodyPr wrap="none" rtlCol="0">
            <a:spAutoFit/>
          </a:bodyPr>
          <a:lstStyle/>
          <a:p>
            <a:r>
              <a:rPr lang="fr-FR" sz="1400">
                <a:solidFill>
                  <a:srgbClr val="1A3967"/>
                </a:solidFill>
                <a:latin typeface="Arial" panose="020B0604020202020204" pitchFamily="34" charset="0"/>
                <a:cs typeface="Arial" panose="020B0604020202020204" pitchFamily="34" charset="0"/>
              </a:rPr>
              <a:t>Ce qui change pour l’utilisateur</a:t>
            </a:r>
          </a:p>
        </p:txBody>
      </p:sp>
      <p:sp>
        <p:nvSpPr>
          <p:cNvPr id="11" name="Ellipse 10">
            <a:extLst>
              <a:ext uri="{FF2B5EF4-FFF2-40B4-BE49-F238E27FC236}">
                <a16:creationId xmlns:a16="http://schemas.microsoft.com/office/drawing/2014/main" id="{F18EFE45-BA29-3D11-4EE9-9E8E90CD5147}"/>
              </a:ext>
            </a:extLst>
          </p:cNvPr>
          <p:cNvSpPr/>
          <p:nvPr/>
        </p:nvSpPr>
        <p:spPr>
          <a:xfrm>
            <a:off x="5998325" y="2833225"/>
            <a:ext cx="1403172" cy="272526"/>
          </a:xfrm>
          <a:prstGeom prst="ellipse">
            <a:avLst/>
          </a:prstGeom>
          <a:noFill/>
          <a:ln>
            <a:solidFill>
              <a:srgbClr val="252C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86312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E2E2A-51C8-608E-5324-537C67C47BB3}"/>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F9D7D269-1F2B-2573-46C8-D28D18899781}"/>
              </a:ext>
            </a:extLst>
          </p:cNvPr>
          <p:cNvSpPr txBox="1"/>
          <p:nvPr/>
        </p:nvSpPr>
        <p:spPr>
          <a:xfrm>
            <a:off x="118204" y="80105"/>
            <a:ext cx="5285421" cy="584775"/>
          </a:xfrm>
          <a:prstGeom prst="rect">
            <a:avLst/>
          </a:prstGeom>
          <a:noFill/>
        </p:spPr>
        <p:txBody>
          <a:bodyPr wrap="none" rtlCol="0">
            <a:spAutoFit/>
          </a:bodyPr>
          <a:lstStyle/>
          <a:p>
            <a:r>
              <a:rPr lang="fr-FR" sz="3200" b="1">
                <a:solidFill>
                  <a:srgbClr val="1A3967"/>
                </a:solidFill>
                <a:latin typeface="Arial" panose="020B0604020202020204" pitchFamily="34" charset="0"/>
                <a:cs typeface="Arial" panose="020B0604020202020204" pitchFamily="34" charset="0"/>
              </a:rPr>
              <a:t>Le formulaire, après envoi</a:t>
            </a:r>
          </a:p>
        </p:txBody>
      </p:sp>
      <p:pic>
        <p:nvPicPr>
          <p:cNvPr id="7" name="Graphique 6">
            <a:extLst>
              <a:ext uri="{FF2B5EF4-FFF2-40B4-BE49-F238E27FC236}">
                <a16:creationId xmlns:a16="http://schemas.microsoft.com/office/drawing/2014/main" id="{C754A449-3882-1BEF-5A43-33AC9CBAB2D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416608" y="3472423"/>
            <a:ext cx="409184" cy="409184"/>
          </a:xfrm>
          <a:prstGeom prst="rect">
            <a:avLst/>
          </a:prstGeom>
        </p:spPr>
      </p:pic>
      <p:sp>
        <p:nvSpPr>
          <p:cNvPr id="10" name="Ellipse 9">
            <a:extLst>
              <a:ext uri="{FF2B5EF4-FFF2-40B4-BE49-F238E27FC236}">
                <a16:creationId xmlns:a16="http://schemas.microsoft.com/office/drawing/2014/main" id="{E9813AB4-397F-77D8-4C93-710DED0976A3}"/>
              </a:ext>
            </a:extLst>
          </p:cNvPr>
          <p:cNvSpPr/>
          <p:nvPr/>
        </p:nvSpPr>
        <p:spPr>
          <a:xfrm>
            <a:off x="11091702" y="3645729"/>
            <a:ext cx="129240" cy="137786"/>
          </a:xfrm>
          <a:prstGeom prst="ellipse">
            <a:avLst/>
          </a:prstGeom>
          <a:solidFill>
            <a:srgbClr val="1A3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Graphique 4">
            <a:extLst>
              <a:ext uri="{FF2B5EF4-FFF2-40B4-BE49-F238E27FC236}">
                <a16:creationId xmlns:a16="http://schemas.microsoft.com/office/drawing/2014/main" id="{5DD0AD3B-B201-B8B9-F5CB-D59A5DFC717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72287" y="743099"/>
            <a:ext cx="474088" cy="474088"/>
          </a:xfrm>
          <a:prstGeom prst="rect">
            <a:avLst/>
          </a:prstGeom>
        </p:spPr>
      </p:pic>
      <p:sp>
        <p:nvSpPr>
          <p:cNvPr id="9" name="ZoneTexte 8">
            <a:extLst>
              <a:ext uri="{FF2B5EF4-FFF2-40B4-BE49-F238E27FC236}">
                <a16:creationId xmlns:a16="http://schemas.microsoft.com/office/drawing/2014/main" id="{1DA4B922-0220-662A-8952-772C6BEF8934}"/>
              </a:ext>
            </a:extLst>
          </p:cNvPr>
          <p:cNvSpPr txBox="1"/>
          <p:nvPr/>
        </p:nvSpPr>
        <p:spPr>
          <a:xfrm>
            <a:off x="644101" y="805480"/>
            <a:ext cx="2642070" cy="307777"/>
          </a:xfrm>
          <a:prstGeom prst="rect">
            <a:avLst/>
          </a:prstGeom>
          <a:noFill/>
        </p:spPr>
        <p:txBody>
          <a:bodyPr wrap="none" rtlCol="0">
            <a:spAutoFit/>
          </a:bodyPr>
          <a:lstStyle/>
          <a:p>
            <a:r>
              <a:rPr lang="fr-FR" sz="1400">
                <a:solidFill>
                  <a:srgbClr val="1A3967"/>
                </a:solidFill>
                <a:latin typeface="Arial" panose="020B0604020202020204" pitchFamily="34" charset="0"/>
                <a:cs typeface="Arial" panose="020B0604020202020204" pitchFamily="34" charset="0"/>
              </a:rPr>
              <a:t>Ce qui change pour l’utilisateur</a:t>
            </a:r>
          </a:p>
        </p:txBody>
      </p:sp>
      <p:pic>
        <p:nvPicPr>
          <p:cNvPr id="3" name="Image 2">
            <a:extLst>
              <a:ext uri="{FF2B5EF4-FFF2-40B4-BE49-F238E27FC236}">
                <a16:creationId xmlns:a16="http://schemas.microsoft.com/office/drawing/2014/main" id="{096628BA-6F94-A764-AFB3-37BC59BCDEF7}"/>
              </a:ext>
            </a:extLst>
          </p:cNvPr>
          <p:cNvPicPr>
            <a:picLocks noChangeAspect="1"/>
          </p:cNvPicPr>
          <p:nvPr/>
        </p:nvPicPr>
        <p:blipFill>
          <a:blip r:embed="rId5"/>
          <a:stretch>
            <a:fillRect/>
          </a:stretch>
        </p:blipFill>
        <p:spPr>
          <a:xfrm>
            <a:off x="118204" y="1649963"/>
            <a:ext cx="9707330" cy="3991532"/>
          </a:xfrm>
          <a:prstGeom prst="rect">
            <a:avLst/>
          </a:prstGeom>
          <a:ln>
            <a:solidFill>
              <a:srgbClr val="252C61"/>
            </a:solidFill>
          </a:ln>
        </p:spPr>
      </p:pic>
      <p:sp>
        <p:nvSpPr>
          <p:cNvPr id="4" name="ZoneTexte 3">
            <a:extLst>
              <a:ext uri="{FF2B5EF4-FFF2-40B4-BE49-F238E27FC236}">
                <a16:creationId xmlns:a16="http://schemas.microsoft.com/office/drawing/2014/main" id="{266B7CEE-D40A-11F2-3BFF-28A7BCE725A0}"/>
              </a:ext>
            </a:extLst>
          </p:cNvPr>
          <p:cNvSpPr txBox="1"/>
          <p:nvPr/>
        </p:nvSpPr>
        <p:spPr>
          <a:xfrm>
            <a:off x="9312140" y="3893649"/>
            <a:ext cx="2513652" cy="1323439"/>
          </a:xfrm>
          <a:prstGeom prst="rect">
            <a:avLst/>
          </a:prstGeom>
          <a:noFill/>
        </p:spPr>
        <p:txBody>
          <a:bodyPr wrap="square" rtlCol="0">
            <a:spAutoFit/>
          </a:bodyPr>
          <a:lstStyle/>
          <a:p>
            <a:pPr algn="r"/>
            <a:r>
              <a:rPr lang="fr-FR" sz="2000">
                <a:solidFill>
                  <a:srgbClr val="1A3967"/>
                </a:solidFill>
                <a:latin typeface="Arial" panose="020B0604020202020204" pitchFamily="34" charset="0"/>
                <a:cs typeface="Arial" panose="020B0604020202020204" pitchFamily="34" charset="0"/>
              </a:rPr>
              <a:t>Rouvrir un ticket « résolu », </a:t>
            </a:r>
          </a:p>
          <a:p>
            <a:pPr algn="r"/>
            <a:r>
              <a:rPr lang="fr-FR" sz="2000">
                <a:solidFill>
                  <a:srgbClr val="1A3967"/>
                </a:solidFill>
                <a:latin typeface="Arial" panose="020B0604020202020204" pitchFamily="34" charset="0"/>
                <a:cs typeface="Arial" panose="020B0604020202020204" pitchFamily="34" charset="0"/>
              </a:rPr>
              <a:t>pour poursuivre l’échange</a:t>
            </a:r>
          </a:p>
        </p:txBody>
      </p:sp>
      <p:cxnSp>
        <p:nvCxnSpPr>
          <p:cNvPr id="8" name="Connecteur droit avec flèche 7">
            <a:extLst>
              <a:ext uri="{FF2B5EF4-FFF2-40B4-BE49-F238E27FC236}">
                <a16:creationId xmlns:a16="http://schemas.microsoft.com/office/drawing/2014/main" id="{B2C4AB69-A6C9-D8DC-5BC7-26227C613F81}"/>
              </a:ext>
            </a:extLst>
          </p:cNvPr>
          <p:cNvCxnSpPr>
            <a:cxnSpLocks/>
          </p:cNvCxnSpPr>
          <p:nvPr/>
        </p:nvCxnSpPr>
        <p:spPr>
          <a:xfrm flipH="1">
            <a:off x="9093896" y="3710885"/>
            <a:ext cx="2017577" cy="0"/>
          </a:xfrm>
          <a:prstGeom prst="straightConnector1">
            <a:avLst/>
          </a:prstGeom>
          <a:ln w="57150">
            <a:solidFill>
              <a:srgbClr val="1A3967"/>
            </a:solidFill>
            <a:tailEnd type="triangle"/>
          </a:ln>
        </p:spPr>
        <p:style>
          <a:lnRef idx="1">
            <a:schemeClr val="accent6"/>
          </a:lnRef>
          <a:fillRef idx="0">
            <a:schemeClr val="accent6"/>
          </a:fillRef>
          <a:effectRef idx="0">
            <a:schemeClr val="accent6"/>
          </a:effectRef>
          <a:fontRef idx="minor">
            <a:schemeClr val="tx1"/>
          </a:fontRef>
        </p:style>
      </p:cxnSp>
      <p:sp>
        <p:nvSpPr>
          <p:cNvPr id="6" name="Ellipse 5">
            <a:extLst>
              <a:ext uri="{FF2B5EF4-FFF2-40B4-BE49-F238E27FC236}">
                <a16:creationId xmlns:a16="http://schemas.microsoft.com/office/drawing/2014/main" id="{0D2D404E-6E85-4A3B-B9F9-28EBAAE042D0}"/>
              </a:ext>
            </a:extLst>
          </p:cNvPr>
          <p:cNvSpPr/>
          <p:nvPr/>
        </p:nvSpPr>
        <p:spPr>
          <a:xfrm>
            <a:off x="7126142" y="3507252"/>
            <a:ext cx="1898986" cy="386398"/>
          </a:xfrm>
          <a:prstGeom prst="ellipse">
            <a:avLst/>
          </a:prstGeom>
          <a:noFill/>
          <a:ln>
            <a:solidFill>
              <a:srgbClr val="252C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66701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926CE-1A40-4183-4C6D-E3121B1B9C02}"/>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39479AEB-F62F-6963-7334-59206F45A7EB}"/>
              </a:ext>
            </a:extLst>
          </p:cNvPr>
          <p:cNvSpPr txBox="1"/>
          <p:nvPr/>
        </p:nvSpPr>
        <p:spPr>
          <a:xfrm>
            <a:off x="118204" y="80105"/>
            <a:ext cx="5285421" cy="584775"/>
          </a:xfrm>
          <a:prstGeom prst="rect">
            <a:avLst/>
          </a:prstGeom>
          <a:noFill/>
        </p:spPr>
        <p:txBody>
          <a:bodyPr wrap="none" rtlCol="0">
            <a:spAutoFit/>
          </a:bodyPr>
          <a:lstStyle/>
          <a:p>
            <a:r>
              <a:rPr lang="fr-FR" sz="3200" b="1">
                <a:solidFill>
                  <a:srgbClr val="1A3967"/>
                </a:solidFill>
                <a:latin typeface="Arial" panose="020B0604020202020204" pitchFamily="34" charset="0"/>
                <a:cs typeface="Arial" panose="020B0604020202020204" pitchFamily="34" charset="0"/>
              </a:rPr>
              <a:t>Le formulaire, après envoi</a:t>
            </a:r>
          </a:p>
        </p:txBody>
      </p:sp>
      <p:pic>
        <p:nvPicPr>
          <p:cNvPr id="7" name="Graphique 6">
            <a:extLst>
              <a:ext uri="{FF2B5EF4-FFF2-40B4-BE49-F238E27FC236}">
                <a16:creationId xmlns:a16="http://schemas.microsoft.com/office/drawing/2014/main" id="{D5B066E7-FE6D-7AE0-43B5-5321F1C8616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138715" y="600888"/>
            <a:ext cx="409184" cy="409184"/>
          </a:xfrm>
          <a:prstGeom prst="rect">
            <a:avLst/>
          </a:prstGeom>
        </p:spPr>
      </p:pic>
      <p:pic>
        <p:nvPicPr>
          <p:cNvPr id="5" name="Graphique 4">
            <a:extLst>
              <a:ext uri="{FF2B5EF4-FFF2-40B4-BE49-F238E27FC236}">
                <a16:creationId xmlns:a16="http://schemas.microsoft.com/office/drawing/2014/main" id="{7425DECC-9807-5A4C-4063-353B9F99CEE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72287" y="743099"/>
            <a:ext cx="474088" cy="474088"/>
          </a:xfrm>
          <a:prstGeom prst="rect">
            <a:avLst/>
          </a:prstGeom>
        </p:spPr>
      </p:pic>
      <p:sp>
        <p:nvSpPr>
          <p:cNvPr id="9" name="ZoneTexte 8">
            <a:extLst>
              <a:ext uri="{FF2B5EF4-FFF2-40B4-BE49-F238E27FC236}">
                <a16:creationId xmlns:a16="http://schemas.microsoft.com/office/drawing/2014/main" id="{3D28E50D-89C0-FDA7-8E3A-D8B978BAD08C}"/>
              </a:ext>
            </a:extLst>
          </p:cNvPr>
          <p:cNvSpPr txBox="1"/>
          <p:nvPr/>
        </p:nvSpPr>
        <p:spPr>
          <a:xfrm>
            <a:off x="644101" y="805480"/>
            <a:ext cx="2642070" cy="307777"/>
          </a:xfrm>
          <a:prstGeom prst="rect">
            <a:avLst/>
          </a:prstGeom>
          <a:noFill/>
        </p:spPr>
        <p:txBody>
          <a:bodyPr wrap="none" rtlCol="0">
            <a:spAutoFit/>
          </a:bodyPr>
          <a:lstStyle/>
          <a:p>
            <a:r>
              <a:rPr lang="fr-FR" sz="1400">
                <a:solidFill>
                  <a:srgbClr val="1A3967"/>
                </a:solidFill>
                <a:latin typeface="Arial" panose="020B0604020202020204" pitchFamily="34" charset="0"/>
                <a:cs typeface="Arial" panose="020B0604020202020204" pitchFamily="34" charset="0"/>
              </a:rPr>
              <a:t>Ce qui change pour l’utilisateur</a:t>
            </a:r>
          </a:p>
        </p:txBody>
      </p:sp>
      <p:sp>
        <p:nvSpPr>
          <p:cNvPr id="4" name="ZoneTexte 3">
            <a:extLst>
              <a:ext uri="{FF2B5EF4-FFF2-40B4-BE49-F238E27FC236}">
                <a16:creationId xmlns:a16="http://schemas.microsoft.com/office/drawing/2014/main" id="{4936A523-A433-E8AE-2193-E8ED75C6750E}"/>
              </a:ext>
            </a:extLst>
          </p:cNvPr>
          <p:cNvSpPr txBox="1"/>
          <p:nvPr/>
        </p:nvSpPr>
        <p:spPr>
          <a:xfrm>
            <a:off x="7477655" y="595337"/>
            <a:ext cx="4454881" cy="5878532"/>
          </a:xfrm>
          <a:prstGeom prst="rect">
            <a:avLst/>
          </a:prstGeom>
          <a:noFill/>
        </p:spPr>
        <p:txBody>
          <a:bodyPr wrap="square" rtlCol="0">
            <a:spAutoFit/>
          </a:bodyPr>
          <a:lstStyle/>
          <a:p>
            <a:r>
              <a:rPr lang="fr-FR" sz="2000" dirty="0">
                <a:solidFill>
                  <a:srgbClr val="1A3967"/>
                </a:solidFill>
                <a:latin typeface="Arial" panose="020B0604020202020204" pitchFamily="34" charset="0"/>
                <a:cs typeface="Arial" panose="020B0604020202020204" pitchFamily="34" charset="0"/>
              </a:rPr>
              <a:t>Dire « merci », sans entraîner</a:t>
            </a:r>
          </a:p>
          <a:p>
            <a:r>
              <a:rPr lang="fr-FR" sz="2000" dirty="0">
                <a:solidFill>
                  <a:srgbClr val="1A3967"/>
                </a:solidFill>
                <a:latin typeface="Arial" panose="020B0604020202020204" pitchFamily="34" charset="0"/>
                <a:cs typeface="Arial" panose="020B0604020202020204" pitchFamily="34" charset="0"/>
              </a:rPr>
              <a:t>la réouverture du ticket</a:t>
            </a:r>
            <a:br>
              <a:rPr lang="fr-FR" sz="2000" dirty="0">
                <a:solidFill>
                  <a:srgbClr val="1A3967"/>
                </a:solidFill>
                <a:latin typeface="Arial" panose="020B0604020202020204" pitchFamily="34" charset="0"/>
                <a:cs typeface="Arial" panose="020B0604020202020204" pitchFamily="34" charset="0"/>
              </a:rPr>
            </a:br>
            <a:endParaRPr lang="fr-FR" sz="2000" dirty="0">
              <a:solidFill>
                <a:srgbClr val="1A3967"/>
              </a:solidFill>
              <a:latin typeface="Arial" panose="020B0604020202020204" pitchFamily="34" charset="0"/>
              <a:cs typeface="Arial" panose="020B0604020202020204" pitchFamily="34" charset="0"/>
            </a:endParaRPr>
          </a:p>
          <a:p>
            <a:pPr algn="r"/>
            <a:endParaRPr lang="fr-FR" sz="2000" dirty="0">
              <a:solidFill>
                <a:srgbClr val="1A3967"/>
              </a:solidFill>
              <a:latin typeface="Arial" panose="020B0604020202020204" pitchFamily="34" charset="0"/>
              <a:cs typeface="Arial" panose="020B0604020202020204" pitchFamily="34" charset="0"/>
            </a:endParaRPr>
          </a:p>
          <a:p>
            <a:pPr algn="r"/>
            <a:endParaRPr lang="fr-FR" sz="2000" dirty="0">
              <a:solidFill>
                <a:srgbClr val="1A3967"/>
              </a:solidFill>
              <a:latin typeface="Arial" panose="020B0604020202020204" pitchFamily="34" charset="0"/>
              <a:cs typeface="Arial" panose="020B0604020202020204" pitchFamily="34" charset="0"/>
            </a:endParaRPr>
          </a:p>
          <a:p>
            <a:pPr algn="r"/>
            <a:endParaRPr lang="fr-FR" sz="2000" dirty="0">
              <a:solidFill>
                <a:srgbClr val="1A3967"/>
              </a:solidFill>
              <a:latin typeface="Arial" panose="020B0604020202020204" pitchFamily="34" charset="0"/>
              <a:cs typeface="Arial" panose="020B0604020202020204" pitchFamily="34" charset="0"/>
            </a:endParaRPr>
          </a:p>
          <a:p>
            <a:pPr algn="r"/>
            <a:r>
              <a:rPr lang="fr-FR" sz="2000" dirty="0">
                <a:solidFill>
                  <a:srgbClr val="1A3967"/>
                </a:solidFill>
                <a:latin typeface="Arial" panose="020B0604020202020204" pitchFamily="34" charset="0"/>
                <a:cs typeface="Arial" panose="020B0604020202020204" pitchFamily="34" charset="0"/>
              </a:rPr>
              <a:t>1. Clôturer la demande</a:t>
            </a:r>
          </a:p>
          <a:p>
            <a:pPr marL="342900" indent="-342900" algn="r">
              <a:buFontTx/>
              <a:buChar char="-"/>
            </a:pPr>
            <a:endParaRPr lang="fr-FR" sz="2000" dirty="0">
              <a:solidFill>
                <a:srgbClr val="1A3967"/>
              </a:solidFill>
              <a:latin typeface="Arial" panose="020B0604020202020204" pitchFamily="34" charset="0"/>
              <a:cs typeface="Arial" panose="020B0604020202020204" pitchFamily="34" charset="0"/>
            </a:endParaRPr>
          </a:p>
          <a:p>
            <a:pPr algn="r"/>
            <a:endParaRPr lang="fr-FR" sz="2000" dirty="0">
              <a:solidFill>
                <a:srgbClr val="1A3967"/>
              </a:solidFill>
              <a:latin typeface="Arial" panose="020B0604020202020204" pitchFamily="34" charset="0"/>
              <a:cs typeface="Arial" panose="020B0604020202020204" pitchFamily="34" charset="0"/>
            </a:endParaRPr>
          </a:p>
          <a:p>
            <a:pPr algn="r"/>
            <a:r>
              <a:rPr lang="fr-FR" sz="2000" dirty="0">
                <a:solidFill>
                  <a:srgbClr val="1A3967"/>
                </a:solidFill>
                <a:latin typeface="Arial" panose="020B0604020202020204" pitchFamily="34" charset="0"/>
                <a:cs typeface="Arial" panose="020B0604020202020204" pitchFamily="34" charset="0"/>
              </a:rPr>
              <a:t>		2. Saisir le texte dans</a:t>
            </a:r>
          </a:p>
          <a:p>
            <a:pPr algn="r"/>
            <a:r>
              <a:rPr lang="fr-FR" sz="2000" dirty="0">
                <a:solidFill>
                  <a:srgbClr val="1A3967"/>
                </a:solidFill>
                <a:latin typeface="Arial" panose="020B0604020202020204" pitchFamily="34" charset="0"/>
                <a:cs typeface="Arial" panose="020B0604020202020204" pitchFamily="34" charset="0"/>
              </a:rPr>
              <a:t> le bloc de saisie</a:t>
            </a:r>
          </a:p>
          <a:p>
            <a:pPr marL="342900" indent="-342900" algn="r">
              <a:buFontTx/>
              <a:buChar char="-"/>
            </a:pPr>
            <a:endParaRPr lang="fr-FR" sz="2000" dirty="0">
              <a:solidFill>
                <a:srgbClr val="1A3967"/>
              </a:solidFill>
              <a:latin typeface="Arial" panose="020B0604020202020204" pitchFamily="34" charset="0"/>
              <a:cs typeface="Arial" panose="020B0604020202020204" pitchFamily="34" charset="0"/>
            </a:endParaRPr>
          </a:p>
          <a:p>
            <a:pPr algn="r"/>
            <a:endParaRPr lang="fr-FR" sz="2000" dirty="0">
              <a:solidFill>
                <a:srgbClr val="1A3967"/>
              </a:solidFill>
              <a:latin typeface="Arial" panose="020B0604020202020204" pitchFamily="34" charset="0"/>
              <a:cs typeface="Arial" panose="020B0604020202020204" pitchFamily="34" charset="0"/>
            </a:endParaRPr>
          </a:p>
          <a:p>
            <a:pPr algn="r"/>
            <a:endParaRPr lang="fr-FR" sz="2000" dirty="0">
              <a:solidFill>
                <a:srgbClr val="1A3967"/>
              </a:solidFill>
              <a:latin typeface="Arial" panose="020B0604020202020204" pitchFamily="34" charset="0"/>
              <a:cs typeface="Arial" panose="020B0604020202020204" pitchFamily="34" charset="0"/>
            </a:endParaRPr>
          </a:p>
          <a:p>
            <a:pPr algn="r"/>
            <a:endParaRPr lang="fr-FR" sz="2000" dirty="0">
              <a:solidFill>
                <a:srgbClr val="1A3967"/>
              </a:solidFill>
              <a:latin typeface="Arial" panose="020B0604020202020204" pitchFamily="34" charset="0"/>
              <a:cs typeface="Arial" panose="020B0604020202020204" pitchFamily="34" charset="0"/>
            </a:endParaRPr>
          </a:p>
          <a:p>
            <a:pPr algn="r"/>
            <a:r>
              <a:rPr lang="fr-FR" sz="2000" dirty="0">
                <a:solidFill>
                  <a:srgbClr val="1A3967"/>
                </a:solidFill>
                <a:latin typeface="Arial" panose="020B0604020202020204" pitchFamily="34" charset="0"/>
                <a:cs typeface="Arial" panose="020B0604020202020204" pitchFamily="34" charset="0"/>
              </a:rPr>
              <a:t>3. Enregistrer</a:t>
            </a:r>
          </a:p>
          <a:p>
            <a:pPr marL="342900" indent="-342900" algn="r">
              <a:buFontTx/>
              <a:buChar char="-"/>
            </a:pPr>
            <a:endParaRPr lang="fr-FR" sz="2000" dirty="0">
              <a:solidFill>
                <a:srgbClr val="1A3967"/>
              </a:solidFill>
              <a:latin typeface="Arial" panose="020B0604020202020204" pitchFamily="34" charset="0"/>
              <a:cs typeface="Arial" panose="020B0604020202020204" pitchFamily="34" charset="0"/>
            </a:endParaRPr>
          </a:p>
          <a:p>
            <a:pPr algn="r"/>
            <a:r>
              <a:rPr lang="fr-FR" sz="2000" dirty="0">
                <a:solidFill>
                  <a:srgbClr val="1A3967"/>
                </a:solidFill>
                <a:latin typeface="Arial" panose="020B0604020202020204" pitchFamily="34" charset="0"/>
                <a:cs typeface="Arial" panose="020B0604020202020204" pitchFamily="34" charset="0"/>
              </a:rPr>
              <a:t>	</a:t>
            </a:r>
            <a:br>
              <a:rPr lang="fr-FR" sz="2000" dirty="0">
                <a:solidFill>
                  <a:srgbClr val="1A3967"/>
                </a:solidFill>
                <a:latin typeface="Arial" panose="020B0604020202020204" pitchFamily="34" charset="0"/>
                <a:cs typeface="Arial" panose="020B0604020202020204" pitchFamily="34" charset="0"/>
              </a:rPr>
            </a:br>
            <a:endParaRPr lang="fr-FR" sz="1600" dirty="0">
              <a:solidFill>
                <a:srgbClr val="1A3967"/>
              </a:solidFill>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1402134E-A74C-5FEA-9CD5-4ADF8E1BD24F}"/>
              </a:ext>
            </a:extLst>
          </p:cNvPr>
          <p:cNvPicPr>
            <a:picLocks noChangeAspect="1"/>
          </p:cNvPicPr>
          <p:nvPr/>
        </p:nvPicPr>
        <p:blipFill>
          <a:blip r:embed="rId5"/>
          <a:srcRect b="53695"/>
          <a:stretch>
            <a:fillRect/>
          </a:stretch>
        </p:blipFill>
        <p:spPr>
          <a:xfrm>
            <a:off x="259464" y="1357787"/>
            <a:ext cx="7160255" cy="3070865"/>
          </a:xfrm>
          <a:prstGeom prst="rect">
            <a:avLst/>
          </a:prstGeom>
          <a:ln>
            <a:solidFill>
              <a:srgbClr val="252C61"/>
            </a:solidFill>
          </a:ln>
        </p:spPr>
      </p:pic>
      <p:sp>
        <p:nvSpPr>
          <p:cNvPr id="12" name="Ellipse 11">
            <a:extLst>
              <a:ext uri="{FF2B5EF4-FFF2-40B4-BE49-F238E27FC236}">
                <a16:creationId xmlns:a16="http://schemas.microsoft.com/office/drawing/2014/main" id="{31062438-EBD8-6428-0F21-7CFD17CCBB33}"/>
              </a:ext>
            </a:extLst>
          </p:cNvPr>
          <p:cNvSpPr/>
          <p:nvPr/>
        </p:nvSpPr>
        <p:spPr>
          <a:xfrm>
            <a:off x="5624995" y="2345532"/>
            <a:ext cx="1403172" cy="407267"/>
          </a:xfrm>
          <a:prstGeom prst="ellipse">
            <a:avLst/>
          </a:prstGeom>
          <a:noFill/>
          <a:ln>
            <a:solidFill>
              <a:srgbClr val="252C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a:extLst>
              <a:ext uri="{FF2B5EF4-FFF2-40B4-BE49-F238E27FC236}">
                <a16:creationId xmlns:a16="http://schemas.microsoft.com/office/drawing/2014/main" id="{2A9E004B-02DB-E988-AA4C-B1DFA9EF72AC}"/>
              </a:ext>
            </a:extLst>
          </p:cNvPr>
          <p:cNvSpPr/>
          <p:nvPr/>
        </p:nvSpPr>
        <p:spPr>
          <a:xfrm>
            <a:off x="8972957" y="2467802"/>
            <a:ext cx="129240" cy="137786"/>
          </a:xfrm>
          <a:prstGeom prst="ellipse">
            <a:avLst/>
          </a:prstGeom>
          <a:solidFill>
            <a:srgbClr val="1A3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a:extLst>
              <a:ext uri="{FF2B5EF4-FFF2-40B4-BE49-F238E27FC236}">
                <a16:creationId xmlns:a16="http://schemas.microsoft.com/office/drawing/2014/main" id="{12111F66-3FC7-C8AD-AC50-F4E74A68F883}"/>
              </a:ext>
            </a:extLst>
          </p:cNvPr>
          <p:cNvCxnSpPr>
            <a:cxnSpLocks/>
          </p:cNvCxnSpPr>
          <p:nvPr/>
        </p:nvCxnSpPr>
        <p:spPr>
          <a:xfrm flipH="1">
            <a:off x="7157407" y="2536695"/>
            <a:ext cx="1838675" cy="0"/>
          </a:xfrm>
          <a:prstGeom prst="straightConnector1">
            <a:avLst/>
          </a:prstGeom>
          <a:ln w="57150">
            <a:solidFill>
              <a:srgbClr val="1A3967"/>
            </a:solidFill>
            <a:tailEnd type="triangle"/>
          </a:ln>
        </p:spPr>
        <p:style>
          <a:lnRef idx="1">
            <a:schemeClr val="accent6"/>
          </a:lnRef>
          <a:fillRef idx="0">
            <a:schemeClr val="accent6"/>
          </a:fillRef>
          <a:effectRef idx="0">
            <a:schemeClr val="accent6"/>
          </a:effectRef>
          <a:fontRef idx="minor">
            <a:schemeClr val="tx1"/>
          </a:fontRef>
        </p:style>
      </p:cxnSp>
      <p:pic>
        <p:nvPicPr>
          <p:cNvPr id="16" name="Image 15">
            <a:extLst>
              <a:ext uri="{FF2B5EF4-FFF2-40B4-BE49-F238E27FC236}">
                <a16:creationId xmlns:a16="http://schemas.microsoft.com/office/drawing/2014/main" id="{EE5C1B51-7F8F-6ED2-5640-B826C571E496}"/>
              </a:ext>
            </a:extLst>
          </p:cNvPr>
          <p:cNvPicPr>
            <a:picLocks noChangeAspect="1"/>
          </p:cNvPicPr>
          <p:nvPr/>
        </p:nvPicPr>
        <p:blipFill>
          <a:blip r:embed="rId6"/>
          <a:srcRect b="17232"/>
          <a:stretch>
            <a:fillRect/>
          </a:stretch>
        </p:blipFill>
        <p:spPr>
          <a:xfrm>
            <a:off x="1224156" y="3078697"/>
            <a:ext cx="6561408" cy="2973822"/>
          </a:xfrm>
          <a:prstGeom prst="rect">
            <a:avLst/>
          </a:prstGeom>
          <a:ln>
            <a:solidFill>
              <a:srgbClr val="252C61"/>
            </a:solidFill>
          </a:ln>
        </p:spPr>
      </p:pic>
      <p:cxnSp>
        <p:nvCxnSpPr>
          <p:cNvPr id="8" name="Connecteur droit avec flèche 7">
            <a:extLst>
              <a:ext uri="{FF2B5EF4-FFF2-40B4-BE49-F238E27FC236}">
                <a16:creationId xmlns:a16="http://schemas.microsoft.com/office/drawing/2014/main" id="{6F34589F-89FF-EE72-6BE8-9C37194D701D}"/>
              </a:ext>
            </a:extLst>
          </p:cNvPr>
          <p:cNvCxnSpPr>
            <a:cxnSpLocks/>
          </p:cNvCxnSpPr>
          <p:nvPr/>
        </p:nvCxnSpPr>
        <p:spPr>
          <a:xfrm flipH="1">
            <a:off x="7141766" y="3534603"/>
            <a:ext cx="1895811" cy="6988"/>
          </a:xfrm>
          <a:prstGeom prst="straightConnector1">
            <a:avLst/>
          </a:prstGeom>
          <a:ln w="57150">
            <a:solidFill>
              <a:srgbClr val="1A3967"/>
            </a:solidFill>
            <a:tailEnd type="triangle"/>
          </a:ln>
        </p:spPr>
        <p:style>
          <a:lnRef idx="1">
            <a:schemeClr val="accent6"/>
          </a:lnRef>
          <a:fillRef idx="0">
            <a:schemeClr val="accent6"/>
          </a:fillRef>
          <a:effectRef idx="0">
            <a:schemeClr val="accent6"/>
          </a:effectRef>
          <a:fontRef idx="minor">
            <a:schemeClr val="tx1"/>
          </a:fontRef>
        </p:style>
      </p:cxnSp>
      <p:sp>
        <p:nvSpPr>
          <p:cNvPr id="10" name="Ellipse 9">
            <a:extLst>
              <a:ext uri="{FF2B5EF4-FFF2-40B4-BE49-F238E27FC236}">
                <a16:creationId xmlns:a16="http://schemas.microsoft.com/office/drawing/2014/main" id="{2D7822AF-5716-6DF4-F83C-61262C9F1217}"/>
              </a:ext>
            </a:extLst>
          </p:cNvPr>
          <p:cNvSpPr/>
          <p:nvPr/>
        </p:nvSpPr>
        <p:spPr>
          <a:xfrm>
            <a:off x="8996082" y="3472698"/>
            <a:ext cx="129240" cy="137786"/>
          </a:xfrm>
          <a:prstGeom prst="ellipse">
            <a:avLst/>
          </a:prstGeom>
          <a:solidFill>
            <a:srgbClr val="1A3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21633311-6709-2B6F-5D56-D5555C4F228B}"/>
              </a:ext>
            </a:extLst>
          </p:cNvPr>
          <p:cNvSpPr txBox="1"/>
          <p:nvPr/>
        </p:nvSpPr>
        <p:spPr>
          <a:xfrm>
            <a:off x="4228387" y="6304426"/>
            <a:ext cx="9489140" cy="677108"/>
          </a:xfrm>
          <a:prstGeom prst="rect">
            <a:avLst/>
          </a:prstGeom>
          <a:noFill/>
        </p:spPr>
        <p:txBody>
          <a:bodyPr wrap="square" rtlCol="0">
            <a:spAutoFit/>
          </a:bodyPr>
          <a:lstStyle/>
          <a:p>
            <a:r>
              <a:rPr lang="fr-FR" sz="2000" dirty="0">
                <a:solidFill>
                  <a:srgbClr val="1A3967"/>
                </a:solidFill>
                <a:latin typeface="Arial" panose="020B0604020202020204" pitchFamily="34" charset="0"/>
                <a:cs typeface="Arial" panose="020B0604020202020204" pitchFamily="34" charset="0"/>
              </a:rPr>
              <a:t>Le « merci » nous parvient, et le ticket bascule en statut « terminé »</a:t>
            </a:r>
          </a:p>
          <a:p>
            <a:endParaRPr lang="fr-FR" dirty="0"/>
          </a:p>
        </p:txBody>
      </p:sp>
      <p:cxnSp>
        <p:nvCxnSpPr>
          <p:cNvPr id="17" name="Connecteur droit avec flèche 16">
            <a:extLst>
              <a:ext uri="{FF2B5EF4-FFF2-40B4-BE49-F238E27FC236}">
                <a16:creationId xmlns:a16="http://schemas.microsoft.com/office/drawing/2014/main" id="{B937717C-FEAE-BD79-AA4A-A1C6EBE3A686}"/>
              </a:ext>
            </a:extLst>
          </p:cNvPr>
          <p:cNvCxnSpPr>
            <a:cxnSpLocks/>
          </p:cNvCxnSpPr>
          <p:nvPr/>
        </p:nvCxnSpPr>
        <p:spPr>
          <a:xfrm flipH="1">
            <a:off x="7127081" y="5591316"/>
            <a:ext cx="1895811" cy="6988"/>
          </a:xfrm>
          <a:prstGeom prst="straightConnector1">
            <a:avLst/>
          </a:prstGeom>
          <a:ln w="57150">
            <a:solidFill>
              <a:srgbClr val="1A3967"/>
            </a:solidFill>
            <a:tailEnd type="triangle"/>
          </a:ln>
        </p:spPr>
        <p:style>
          <a:lnRef idx="1">
            <a:schemeClr val="accent6"/>
          </a:lnRef>
          <a:fillRef idx="0">
            <a:schemeClr val="accent6"/>
          </a:fillRef>
          <a:effectRef idx="0">
            <a:schemeClr val="accent6"/>
          </a:effectRef>
          <a:fontRef idx="minor">
            <a:schemeClr val="tx1"/>
          </a:fontRef>
        </p:style>
      </p:cxnSp>
      <p:sp>
        <p:nvSpPr>
          <p:cNvPr id="18" name="Ellipse 17">
            <a:extLst>
              <a:ext uri="{FF2B5EF4-FFF2-40B4-BE49-F238E27FC236}">
                <a16:creationId xmlns:a16="http://schemas.microsoft.com/office/drawing/2014/main" id="{A0B27913-150B-53E9-F13E-22A05E688EFC}"/>
              </a:ext>
            </a:extLst>
          </p:cNvPr>
          <p:cNvSpPr/>
          <p:nvPr/>
        </p:nvSpPr>
        <p:spPr>
          <a:xfrm>
            <a:off x="9016208" y="5522423"/>
            <a:ext cx="129240" cy="137786"/>
          </a:xfrm>
          <a:prstGeom prst="ellipse">
            <a:avLst/>
          </a:prstGeom>
          <a:solidFill>
            <a:srgbClr val="1A3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09490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3D822-A38D-1A0F-3035-70C284B85E3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703191A-A0AC-DD6E-AADA-C2DF8A79FD80}"/>
              </a:ext>
            </a:extLst>
          </p:cNvPr>
          <p:cNvSpPr>
            <a:spLocks noGrp="1"/>
          </p:cNvSpPr>
          <p:nvPr>
            <p:ph type="title"/>
          </p:nvPr>
        </p:nvSpPr>
        <p:spPr>
          <a:xfrm>
            <a:off x="4498965" y="2335810"/>
            <a:ext cx="4206123" cy="1802331"/>
          </a:xfrm>
        </p:spPr>
        <p:txBody>
          <a:bodyPr>
            <a:normAutofit/>
          </a:bodyPr>
          <a:lstStyle/>
          <a:p>
            <a:r>
              <a:rPr lang="fr-FR" sz="2800" cap="none" dirty="0">
                <a:solidFill>
                  <a:srgbClr val="252C61"/>
                </a:solidFill>
                <a:latin typeface="Arial" panose="020B0604020202020204" pitchFamily="34" charset="0"/>
                <a:cs typeface="Arial" panose="020B0604020202020204" pitchFamily="34" charset="0"/>
              </a:rPr>
              <a:t>Vais-je recevoir </a:t>
            </a:r>
            <a:br>
              <a:rPr lang="fr-FR" sz="2800" cap="none" dirty="0">
                <a:solidFill>
                  <a:srgbClr val="252C61"/>
                </a:solidFill>
                <a:latin typeface="Arial" panose="020B0604020202020204" pitchFamily="34" charset="0"/>
                <a:cs typeface="Arial" panose="020B0604020202020204" pitchFamily="34" charset="0"/>
              </a:rPr>
            </a:br>
            <a:br>
              <a:rPr lang="fr-FR" sz="2800" cap="none" dirty="0">
                <a:solidFill>
                  <a:srgbClr val="252C61"/>
                </a:solidFill>
                <a:latin typeface="Arial" panose="020B0604020202020204" pitchFamily="34" charset="0"/>
                <a:cs typeface="Arial" panose="020B0604020202020204" pitchFamily="34" charset="0"/>
              </a:rPr>
            </a:br>
            <a:r>
              <a:rPr lang="fr-FR" sz="2800" cap="none" dirty="0">
                <a:solidFill>
                  <a:srgbClr val="252C61"/>
                </a:solidFill>
                <a:latin typeface="Arial" panose="020B0604020202020204" pitchFamily="34" charset="0"/>
                <a:cs typeface="Arial" panose="020B0604020202020204" pitchFamily="34" charset="0"/>
              </a:rPr>
              <a:t>une notification?</a:t>
            </a:r>
          </a:p>
        </p:txBody>
      </p:sp>
      <p:pic>
        <p:nvPicPr>
          <p:cNvPr id="8" name="Graphique 7">
            <a:extLst>
              <a:ext uri="{FF2B5EF4-FFF2-40B4-BE49-F238E27FC236}">
                <a16:creationId xmlns:a16="http://schemas.microsoft.com/office/drawing/2014/main" id="{63BCAEB6-A248-B796-51D1-A5CEF12DF39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048000" y="381000"/>
            <a:ext cx="6096000" cy="6096000"/>
          </a:xfrm>
          <a:prstGeom prst="rect">
            <a:avLst/>
          </a:prstGeom>
        </p:spPr>
      </p:pic>
    </p:spTree>
    <p:extLst>
      <p:ext uri="{BB962C8B-B14F-4D97-AF65-F5344CB8AC3E}">
        <p14:creationId xmlns:p14="http://schemas.microsoft.com/office/powerpoint/2010/main" val="823735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37226-3352-3223-5985-E9B8B21D9045}"/>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EBCEEFB4-DA55-F125-552B-F576FD5BC647}"/>
              </a:ext>
            </a:extLst>
          </p:cNvPr>
          <p:cNvPicPr>
            <a:picLocks noChangeAspect="1"/>
          </p:cNvPicPr>
          <p:nvPr/>
        </p:nvPicPr>
        <p:blipFill>
          <a:blip r:embed="rId3"/>
          <a:srcRect b="6835"/>
          <a:stretch>
            <a:fillRect/>
          </a:stretch>
        </p:blipFill>
        <p:spPr>
          <a:xfrm>
            <a:off x="4141205" y="1752107"/>
            <a:ext cx="7783916" cy="3546404"/>
          </a:xfrm>
          <a:prstGeom prst="rect">
            <a:avLst/>
          </a:prstGeom>
          <a:ln>
            <a:solidFill>
              <a:srgbClr val="1A3967"/>
            </a:solidFill>
          </a:ln>
        </p:spPr>
      </p:pic>
      <p:sp>
        <p:nvSpPr>
          <p:cNvPr id="6" name="ZoneTexte 5">
            <a:extLst>
              <a:ext uri="{FF2B5EF4-FFF2-40B4-BE49-F238E27FC236}">
                <a16:creationId xmlns:a16="http://schemas.microsoft.com/office/drawing/2014/main" id="{2B6332A2-0A81-C280-7519-CDEC0A1056BA}"/>
              </a:ext>
            </a:extLst>
          </p:cNvPr>
          <p:cNvSpPr txBox="1"/>
          <p:nvPr/>
        </p:nvSpPr>
        <p:spPr>
          <a:xfrm>
            <a:off x="118204" y="80105"/>
            <a:ext cx="5351145" cy="584775"/>
          </a:xfrm>
          <a:prstGeom prst="rect">
            <a:avLst/>
          </a:prstGeom>
          <a:noFill/>
        </p:spPr>
        <p:txBody>
          <a:bodyPr wrap="none" rtlCol="0">
            <a:spAutoFit/>
          </a:bodyPr>
          <a:lstStyle/>
          <a:p>
            <a:r>
              <a:rPr lang="fr-FR" sz="3200" b="1">
                <a:solidFill>
                  <a:srgbClr val="1A3967"/>
                </a:solidFill>
                <a:latin typeface="Arial" panose="020B0604020202020204" pitchFamily="34" charset="0"/>
                <a:cs typeface="Arial" panose="020B0604020202020204" pitchFamily="34" charset="0"/>
              </a:rPr>
              <a:t>La notification par courriel</a:t>
            </a:r>
          </a:p>
        </p:txBody>
      </p:sp>
      <p:pic>
        <p:nvPicPr>
          <p:cNvPr id="7" name="Graphique 6">
            <a:extLst>
              <a:ext uri="{FF2B5EF4-FFF2-40B4-BE49-F238E27FC236}">
                <a16:creationId xmlns:a16="http://schemas.microsoft.com/office/drawing/2014/main" id="{CDB45C56-E0B5-9EFD-086C-2146FE37BFA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66879" y="1752106"/>
            <a:ext cx="759912" cy="759912"/>
          </a:xfrm>
          <a:prstGeom prst="rect">
            <a:avLst/>
          </a:prstGeom>
        </p:spPr>
      </p:pic>
      <p:sp>
        <p:nvSpPr>
          <p:cNvPr id="8" name="Rectangle 7">
            <a:extLst>
              <a:ext uri="{FF2B5EF4-FFF2-40B4-BE49-F238E27FC236}">
                <a16:creationId xmlns:a16="http://schemas.microsoft.com/office/drawing/2014/main" id="{20B25E3E-CD5C-C5CA-7A0A-F6E5BEDCC09A}"/>
              </a:ext>
            </a:extLst>
          </p:cNvPr>
          <p:cNvSpPr/>
          <p:nvPr/>
        </p:nvSpPr>
        <p:spPr>
          <a:xfrm>
            <a:off x="6976997" y="1653436"/>
            <a:ext cx="2254685" cy="638827"/>
          </a:xfrm>
          <a:prstGeom prst="rect">
            <a:avLst/>
          </a:prstGeom>
          <a:noFill/>
          <a:ln w="38100">
            <a:solidFill>
              <a:srgbClr val="1A39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F23ED1D9-2431-FEFC-FB0C-0C60BEF92F8E}"/>
              </a:ext>
            </a:extLst>
          </p:cNvPr>
          <p:cNvSpPr txBox="1"/>
          <p:nvPr/>
        </p:nvSpPr>
        <p:spPr>
          <a:xfrm>
            <a:off x="118204" y="2610688"/>
            <a:ext cx="6191533" cy="707886"/>
          </a:xfrm>
          <a:prstGeom prst="rect">
            <a:avLst/>
          </a:prstGeom>
          <a:noFill/>
        </p:spPr>
        <p:txBody>
          <a:bodyPr wrap="square" rtlCol="0">
            <a:spAutoFit/>
          </a:bodyPr>
          <a:lstStyle/>
          <a:p>
            <a:r>
              <a:rPr lang="fr-FR" sz="2000">
                <a:solidFill>
                  <a:srgbClr val="1A3967"/>
                </a:solidFill>
                <a:latin typeface="Arial" panose="020B0604020202020204" pitchFamily="34" charset="0"/>
                <a:cs typeface="Arial" panose="020B0604020202020204" pitchFamily="34" charset="0"/>
              </a:rPr>
              <a:t>Vérifier que l’URL d’expédition</a:t>
            </a:r>
            <a:br>
              <a:rPr lang="fr-FR" sz="2000">
                <a:solidFill>
                  <a:srgbClr val="1A3967"/>
                </a:solidFill>
                <a:latin typeface="Arial" panose="020B0604020202020204" pitchFamily="34" charset="0"/>
                <a:cs typeface="Arial" panose="020B0604020202020204" pitchFamily="34" charset="0"/>
              </a:rPr>
            </a:br>
            <a:r>
              <a:rPr lang="fr-FR" sz="2000">
                <a:solidFill>
                  <a:srgbClr val="1A3967"/>
                </a:solidFill>
                <a:latin typeface="Arial" panose="020B0604020202020204" pitchFamily="34" charset="0"/>
                <a:cs typeface="Arial" panose="020B0604020202020204" pitchFamily="34" charset="0"/>
              </a:rPr>
              <a:t>ne sera pas bloquée</a:t>
            </a:r>
          </a:p>
        </p:txBody>
      </p:sp>
      <p:pic>
        <p:nvPicPr>
          <p:cNvPr id="10" name="Graphique 9">
            <a:extLst>
              <a:ext uri="{FF2B5EF4-FFF2-40B4-BE49-F238E27FC236}">
                <a16:creationId xmlns:a16="http://schemas.microsoft.com/office/drawing/2014/main" id="{84F8F514-089B-1BBA-7662-8911BAF095C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72287" y="721301"/>
            <a:ext cx="474088" cy="474088"/>
          </a:xfrm>
          <a:prstGeom prst="rect">
            <a:avLst/>
          </a:prstGeom>
        </p:spPr>
      </p:pic>
      <p:sp>
        <p:nvSpPr>
          <p:cNvPr id="11" name="ZoneTexte 10">
            <a:extLst>
              <a:ext uri="{FF2B5EF4-FFF2-40B4-BE49-F238E27FC236}">
                <a16:creationId xmlns:a16="http://schemas.microsoft.com/office/drawing/2014/main" id="{F1DEE769-C708-8780-2011-000E02C80999}"/>
              </a:ext>
            </a:extLst>
          </p:cNvPr>
          <p:cNvSpPr txBox="1"/>
          <p:nvPr/>
        </p:nvSpPr>
        <p:spPr>
          <a:xfrm>
            <a:off x="644101" y="783682"/>
            <a:ext cx="2642070" cy="307777"/>
          </a:xfrm>
          <a:prstGeom prst="rect">
            <a:avLst/>
          </a:prstGeom>
          <a:noFill/>
        </p:spPr>
        <p:txBody>
          <a:bodyPr wrap="none" rtlCol="0">
            <a:spAutoFit/>
          </a:bodyPr>
          <a:lstStyle/>
          <a:p>
            <a:r>
              <a:rPr lang="fr-FR" sz="1400">
                <a:solidFill>
                  <a:srgbClr val="1A3967"/>
                </a:solidFill>
                <a:latin typeface="Arial" panose="020B0604020202020204" pitchFamily="34" charset="0"/>
                <a:cs typeface="Arial" panose="020B0604020202020204" pitchFamily="34" charset="0"/>
              </a:rPr>
              <a:t>Ce qui change pour l’utilisateur</a:t>
            </a:r>
          </a:p>
        </p:txBody>
      </p:sp>
    </p:spTree>
    <p:extLst>
      <p:ext uri="{BB962C8B-B14F-4D97-AF65-F5344CB8AC3E}">
        <p14:creationId xmlns:p14="http://schemas.microsoft.com/office/powerpoint/2010/main" val="549187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A7926-712B-AF43-4B8B-CA78B11D811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DB94E9D-AB4C-D6C5-53DA-350F6D5DF012}"/>
              </a:ext>
            </a:extLst>
          </p:cNvPr>
          <p:cNvSpPr>
            <a:spLocks noGrp="1"/>
          </p:cNvSpPr>
          <p:nvPr>
            <p:ph type="title"/>
          </p:nvPr>
        </p:nvSpPr>
        <p:spPr/>
        <p:txBody>
          <a:bodyPr>
            <a:normAutofit/>
          </a:bodyPr>
          <a:lstStyle/>
          <a:p>
            <a:pPr>
              <a:defRPr/>
            </a:pPr>
            <a:r>
              <a:rPr lang="fr-FR" dirty="0">
                <a:solidFill>
                  <a:schemeClr val="accent3"/>
                </a:solidFill>
                <a:latin typeface="Arial" panose="020B0604020202020204" pitchFamily="34" charset="0"/>
                <a:cs typeface="Arial" panose="020B0604020202020204" pitchFamily="34" charset="0"/>
              </a:rPr>
              <a:t>PARTIE 4 :</a:t>
            </a:r>
            <a:br>
              <a:rPr lang="fr-FR" dirty="0">
                <a:solidFill>
                  <a:schemeClr val="accent3"/>
                </a:solidFill>
                <a:latin typeface="Arial" panose="020B0604020202020204" pitchFamily="34" charset="0"/>
                <a:cs typeface="Arial" panose="020B0604020202020204" pitchFamily="34" charset="0"/>
              </a:rPr>
            </a:br>
            <a:r>
              <a:rPr lang="fr-FR" dirty="0">
                <a:solidFill>
                  <a:schemeClr val="accent3"/>
                </a:solidFill>
                <a:latin typeface="Arial" panose="020B0604020202020204" pitchFamily="34" charset="0"/>
                <a:cs typeface="Arial" panose="020B0604020202020204" pitchFamily="34" charset="0"/>
              </a:rPr>
              <a:t>WORKFLOW COMPLET ET SLA</a:t>
            </a:r>
          </a:p>
        </p:txBody>
      </p:sp>
    </p:spTree>
    <p:extLst>
      <p:ext uri="{BB962C8B-B14F-4D97-AF65-F5344CB8AC3E}">
        <p14:creationId xmlns:p14="http://schemas.microsoft.com/office/powerpoint/2010/main" val="69328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8A73F-A916-5482-5C91-3D27AE32B7D2}"/>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E9EA5942-2880-5091-4AFF-1863577A5E43}"/>
              </a:ext>
            </a:extLst>
          </p:cNvPr>
          <p:cNvSpPr txBox="1"/>
          <p:nvPr/>
        </p:nvSpPr>
        <p:spPr>
          <a:xfrm>
            <a:off x="118204" y="80105"/>
            <a:ext cx="2552302" cy="584775"/>
          </a:xfrm>
          <a:prstGeom prst="rect">
            <a:avLst/>
          </a:prstGeom>
          <a:noFill/>
        </p:spPr>
        <p:txBody>
          <a:bodyPr wrap="none" rtlCol="0">
            <a:spAutoFit/>
          </a:bodyPr>
          <a:lstStyle/>
          <a:p>
            <a:r>
              <a:rPr lang="fr-FR" sz="3200" b="1">
                <a:solidFill>
                  <a:srgbClr val="1A3967"/>
                </a:solidFill>
                <a:latin typeface="Arial" panose="020B0604020202020204" pitchFamily="34" charset="0"/>
                <a:cs typeface="Arial" panose="020B0604020202020204" pitchFamily="34" charset="0"/>
              </a:rPr>
              <a:t>Le workflow</a:t>
            </a:r>
          </a:p>
        </p:txBody>
      </p:sp>
      <p:sp>
        <p:nvSpPr>
          <p:cNvPr id="2" name="ZoneTexte 1">
            <a:extLst>
              <a:ext uri="{FF2B5EF4-FFF2-40B4-BE49-F238E27FC236}">
                <a16:creationId xmlns:a16="http://schemas.microsoft.com/office/drawing/2014/main" id="{3CDA7913-BC9F-A8F6-3B26-12AA05F1206E}"/>
              </a:ext>
            </a:extLst>
          </p:cNvPr>
          <p:cNvSpPr txBox="1"/>
          <p:nvPr/>
        </p:nvSpPr>
        <p:spPr>
          <a:xfrm>
            <a:off x="8562572" y="3634107"/>
            <a:ext cx="3429402" cy="830997"/>
          </a:xfrm>
          <a:prstGeom prst="rect">
            <a:avLst/>
          </a:prstGeom>
          <a:noFill/>
        </p:spPr>
        <p:txBody>
          <a:bodyPr wrap="square" rtlCol="0">
            <a:spAutoFit/>
          </a:bodyPr>
          <a:lstStyle/>
          <a:p>
            <a:r>
              <a:rPr lang="fr-FR" sz="1200" dirty="0">
                <a:solidFill>
                  <a:srgbClr val="C00000"/>
                </a:solidFill>
                <a:latin typeface="Arial" panose="020B0604020202020204" pitchFamily="34" charset="0"/>
                <a:cs typeface="Arial" panose="020B0604020202020204" pitchFamily="34" charset="0"/>
              </a:rPr>
              <a:t>En l’absence de retour de l’utilisateur : </a:t>
            </a:r>
            <a:br>
              <a:rPr lang="fr-FR" sz="1200" dirty="0">
                <a:solidFill>
                  <a:srgbClr val="C00000"/>
                </a:solidFill>
                <a:latin typeface="Arial" panose="020B0604020202020204" pitchFamily="34" charset="0"/>
                <a:cs typeface="Arial" panose="020B0604020202020204" pitchFamily="34" charset="0"/>
              </a:rPr>
            </a:br>
            <a:r>
              <a:rPr lang="fr-FR" sz="1200" dirty="0">
                <a:solidFill>
                  <a:srgbClr val="C00000"/>
                </a:solidFill>
                <a:latin typeface="Arial" panose="020B0604020202020204" pitchFamily="34" charset="0"/>
                <a:cs typeface="Arial" panose="020B0604020202020204" pitchFamily="34" charset="0"/>
              </a:rPr>
              <a:t>- mail de relance envoyé au bout de </a:t>
            </a:r>
            <a:r>
              <a:rPr lang="fr-FR" sz="1200" b="1" dirty="0">
                <a:solidFill>
                  <a:srgbClr val="C00000"/>
                </a:solidFill>
                <a:latin typeface="Arial" panose="020B0604020202020204" pitchFamily="34" charset="0"/>
                <a:cs typeface="Arial" panose="020B0604020202020204" pitchFamily="34" charset="0"/>
              </a:rPr>
              <a:t>15 jours</a:t>
            </a:r>
            <a:br>
              <a:rPr lang="fr-FR" sz="1200" dirty="0">
                <a:solidFill>
                  <a:srgbClr val="C00000"/>
                </a:solidFill>
                <a:latin typeface="Arial" panose="020B0604020202020204" pitchFamily="34" charset="0"/>
                <a:cs typeface="Arial" panose="020B0604020202020204" pitchFamily="34" charset="0"/>
              </a:rPr>
            </a:br>
            <a:r>
              <a:rPr lang="fr-FR" sz="1200" dirty="0">
                <a:solidFill>
                  <a:srgbClr val="C00000"/>
                </a:solidFill>
                <a:latin typeface="Arial" panose="020B0604020202020204" pitchFamily="34" charset="0"/>
                <a:cs typeface="Arial" panose="020B0604020202020204" pitchFamily="34" charset="0"/>
              </a:rPr>
              <a:t>- ticket basculé automatiquement en statut « Résolu » au bout de </a:t>
            </a:r>
            <a:r>
              <a:rPr lang="fr-FR" sz="1200" b="1" dirty="0">
                <a:solidFill>
                  <a:srgbClr val="C00000"/>
                </a:solidFill>
                <a:latin typeface="Arial" panose="020B0604020202020204" pitchFamily="34" charset="0"/>
                <a:cs typeface="Arial" panose="020B0604020202020204" pitchFamily="34" charset="0"/>
              </a:rPr>
              <a:t>30 jours</a:t>
            </a:r>
          </a:p>
        </p:txBody>
      </p:sp>
      <p:sp>
        <p:nvSpPr>
          <p:cNvPr id="3" name="ZoneTexte 2">
            <a:extLst>
              <a:ext uri="{FF2B5EF4-FFF2-40B4-BE49-F238E27FC236}">
                <a16:creationId xmlns:a16="http://schemas.microsoft.com/office/drawing/2014/main" id="{9C116E74-C423-42B2-5A8E-2C29A078BE71}"/>
              </a:ext>
            </a:extLst>
          </p:cNvPr>
          <p:cNvSpPr txBox="1"/>
          <p:nvPr/>
        </p:nvSpPr>
        <p:spPr>
          <a:xfrm>
            <a:off x="7136681" y="5577840"/>
            <a:ext cx="3857625" cy="646331"/>
          </a:xfrm>
          <a:prstGeom prst="rect">
            <a:avLst/>
          </a:prstGeom>
          <a:noFill/>
        </p:spPr>
        <p:txBody>
          <a:bodyPr wrap="square" rtlCol="0">
            <a:spAutoFit/>
          </a:bodyPr>
          <a:lstStyle/>
          <a:p>
            <a:r>
              <a:rPr lang="fr-FR" sz="1200" dirty="0">
                <a:solidFill>
                  <a:srgbClr val="C00000"/>
                </a:solidFill>
                <a:latin typeface="Arial" panose="020B0604020202020204" pitchFamily="34" charset="0"/>
                <a:cs typeface="Arial" panose="020B0604020202020204" pitchFamily="34" charset="0"/>
              </a:rPr>
              <a:t>En l’absence de clôture par l’utilisateur : </a:t>
            </a:r>
            <a:br>
              <a:rPr lang="fr-FR" sz="1200" dirty="0">
                <a:solidFill>
                  <a:srgbClr val="C00000"/>
                </a:solidFill>
                <a:latin typeface="Arial" panose="020B0604020202020204" pitchFamily="34" charset="0"/>
                <a:cs typeface="Arial" panose="020B0604020202020204" pitchFamily="34" charset="0"/>
              </a:rPr>
            </a:br>
            <a:r>
              <a:rPr lang="fr-FR" sz="1200" dirty="0">
                <a:solidFill>
                  <a:srgbClr val="C00000"/>
                </a:solidFill>
                <a:latin typeface="Arial" panose="020B0604020202020204" pitchFamily="34" charset="0"/>
                <a:cs typeface="Arial" panose="020B0604020202020204" pitchFamily="34" charset="0"/>
              </a:rPr>
              <a:t>ticket basculé automatiquement </a:t>
            </a:r>
            <a:br>
              <a:rPr lang="fr-FR" sz="1200" dirty="0">
                <a:solidFill>
                  <a:srgbClr val="C00000"/>
                </a:solidFill>
                <a:latin typeface="Arial" panose="020B0604020202020204" pitchFamily="34" charset="0"/>
                <a:cs typeface="Arial" panose="020B0604020202020204" pitchFamily="34" charset="0"/>
              </a:rPr>
            </a:br>
            <a:r>
              <a:rPr lang="fr-FR" sz="1200" dirty="0">
                <a:solidFill>
                  <a:srgbClr val="C00000"/>
                </a:solidFill>
                <a:latin typeface="Arial" panose="020B0604020202020204" pitchFamily="34" charset="0"/>
                <a:cs typeface="Arial" panose="020B0604020202020204" pitchFamily="34" charset="0"/>
              </a:rPr>
              <a:t>en statut « Terminé » au bout de </a:t>
            </a:r>
            <a:r>
              <a:rPr lang="fr-FR" sz="1200" b="1" dirty="0">
                <a:solidFill>
                  <a:srgbClr val="C00000"/>
                </a:solidFill>
                <a:latin typeface="Arial" panose="020B0604020202020204" pitchFamily="34" charset="0"/>
                <a:cs typeface="Arial" panose="020B0604020202020204" pitchFamily="34" charset="0"/>
              </a:rPr>
              <a:t>15 jours</a:t>
            </a:r>
          </a:p>
        </p:txBody>
      </p:sp>
      <p:sp>
        <p:nvSpPr>
          <p:cNvPr id="4" name="ZoneTexte 3">
            <a:extLst>
              <a:ext uri="{FF2B5EF4-FFF2-40B4-BE49-F238E27FC236}">
                <a16:creationId xmlns:a16="http://schemas.microsoft.com/office/drawing/2014/main" id="{F2261768-4112-CA56-136E-FE0B8DC9C325}"/>
              </a:ext>
            </a:extLst>
          </p:cNvPr>
          <p:cNvSpPr txBox="1"/>
          <p:nvPr/>
        </p:nvSpPr>
        <p:spPr>
          <a:xfrm>
            <a:off x="4465031" y="388478"/>
            <a:ext cx="2095445" cy="584775"/>
          </a:xfrm>
          <a:prstGeom prst="rect">
            <a:avLst/>
          </a:prstGeom>
          <a:noFill/>
        </p:spPr>
        <p:txBody>
          <a:bodyPr wrap="none" rtlCol="0">
            <a:spAutoFit/>
          </a:bodyPr>
          <a:lstStyle/>
          <a:p>
            <a:r>
              <a:rPr lang="fr-FR" sz="1400" dirty="0">
                <a:solidFill>
                  <a:schemeClr val="accent5">
                    <a:lumMod val="75000"/>
                  </a:schemeClr>
                </a:solidFill>
                <a:latin typeface="Arial" panose="020B0604020202020204" pitchFamily="34" charset="0"/>
                <a:cs typeface="Arial" panose="020B0604020202020204" pitchFamily="34" charset="0"/>
              </a:rPr>
              <a:t>Utilisateur créé un ticket</a:t>
            </a:r>
            <a:br>
              <a:rPr lang="fr-FR" dirty="0"/>
            </a:br>
            <a:endParaRPr lang="fr-FR" dirty="0"/>
          </a:p>
        </p:txBody>
      </p:sp>
      <p:sp>
        <p:nvSpPr>
          <p:cNvPr id="7" name="Rectangle 6">
            <a:extLst>
              <a:ext uri="{FF2B5EF4-FFF2-40B4-BE49-F238E27FC236}">
                <a16:creationId xmlns:a16="http://schemas.microsoft.com/office/drawing/2014/main" id="{28BA58A1-699D-AB24-8A01-1E5680DE8485}"/>
              </a:ext>
            </a:extLst>
          </p:cNvPr>
          <p:cNvSpPr/>
          <p:nvPr/>
        </p:nvSpPr>
        <p:spPr>
          <a:xfrm>
            <a:off x="4856154" y="1050168"/>
            <a:ext cx="1263192" cy="28604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a:solidFill>
                  <a:srgbClr val="252C61"/>
                </a:solidFill>
                <a:latin typeface="Arial" panose="020B0604020202020204" pitchFamily="34" charset="0"/>
                <a:cs typeface="Arial" panose="020B0604020202020204" pitchFamily="34" charset="0"/>
              </a:rPr>
              <a:t>OUVERT</a:t>
            </a:r>
          </a:p>
        </p:txBody>
      </p:sp>
      <p:sp>
        <p:nvSpPr>
          <p:cNvPr id="8" name="ZoneTexte 7">
            <a:extLst>
              <a:ext uri="{FF2B5EF4-FFF2-40B4-BE49-F238E27FC236}">
                <a16:creationId xmlns:a16="http://schemas.microsoft.com/office/drawing/2014/main" id="{D0F80F8D-6607-284A-F1C2-3A203C94336E}"/>
              </a:ext>
            </a:extLst>
          </p:cNvPr>
          <p:cNvSpPr txBox="1"/>
          <p:nvPr/>
        </p:nvSpPr>
        <p:spPr>
          <a:xfrm>
            <a:off x="2825497" y="1642369"/>
            <a:ext cx="2628427" cy="584775"/>
          </a:xfrm>
          <a:prstGeom prst="rect">
            <a:avLst/>
          </a:prstGeom>
          <a:noFill/>
        </p:spPr>
        <p:txBody>
          <a:bodyPr wrap="square" rtlCol="0">
            <a:spAutoFit/>
          </a:bodyPr>
          <a:lstStyle/>
          <a:p>
            <a:r>
              <a:rPr lang="fr-FR" sz="1400" dirty="0">
                <a:solidFill>
                  <a:schemeClr val="accent5">
                    <a:lumMod val="75000"/>
                  </a:schemeClr>
                </a:solidFill>
                <a:latin typeface="Arial" panose="020B0604020202020204" pitchFamily="34" charset="0"/>
                <a:cs typeface="Arial" panose="020B0604020202020204" pitchFamily="34" charset="0"/>
              </a:rPr>
              <a:t>Abes prend en charge le ticket</a:t>
            </a:r>
            <a:br>
              <a:rPr lang="fr-FR" dirty="0"/>
            </a:br>
            <a:endParaRPr lang="fr-FR" dirty="0"/>
          </a:p>
        </p:txBody>
      </p:sp>
      <p:sp>
        <p:nvSpPr>
          <p:cNvPr id="9" name="Rectangle 8">
            <a:extLst>
              <a:ext uri="{FF2B5EF4-FFF2-40B4-BE49-F238E27FC236}">
                <a16:creationId xmlns:a16="http://schemas.microsoft.com/office/drawing/2014/main" id="{C2834CAB-E8C6-D39B-6DDC-675307287517}"/>
              </a:ext>
            </a:extLst>
          </p:cNvPr>
          <p:cNvSpPr/>
          <p:nvPr/>
        </p:nvSpPr>
        <p:spPr>
          <a:xfrm>
            <a:off x="3398861" y="2397708"/>
            <a:ext cx="1648120" cy="28604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a:solidFill>
                  <a:srgbClr val="252C61"/>
                </a:solidFill>
                <a:latin typeface="Arial" panose="020B0604020202020204" pitchFamily="34" charset="0"/>
                <a:cs typeface="Arial" panose="020B0604020202020204" pitchFamily="34" charset="0"/>
              </a:rPr>
              <a:t>EN COURS</a:t>
            </a:r>
          </a:p>
        </p:txBody>
      </p:sp>
      <p:sp>
        <p:nvSpPr>
          <p:cNvPr id="10" name="Rectangle 9">
            <a:extLst>
              <a:ext uri="{FF2B5EF4-FFF2-40B4-BE49-F238E27FC236}">
                <a16:creationId xmlns:a16="http://schemas.microsoft.com/office/drawing/2014/main" id="{F76953EC-5AE8-08ED-E22E-D658CF7D2C07}"/>
              </a:ext>
            </a:extLst>
          </p:cNvPr>
          <p:cNvSpPr/>
          <p:nvPr/>
        </p:nvSpPr>
        <p:spPr>
          <a:xfrm>
            <a:off x="6682903" y="2397496"/>
            <a:ext cx="1648120" cy="28604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a:solidFill>
                  <a:srgbClr val="252C61"/>
                </a:solidFill>
                <a:latin typeface="Arial" panose="020B0604020202020204" pitchFamily="34" charset="0"/>
                <a:cs typeface="Arial" panose="020B0604020202020204" pitchFamily="34" charset="0"/>
              </a:rPr>
              <a:t>EN ATTENTE</a:t>
            </a:r>
          </a:p>
        </p:txBody>
      </p:sp>
      <p:sp>
        <p:nvSpPr>
          <p:cNvPr id="11" name="ZoneTexte 10">
            <a:extLst>
              <a:ext uri="{FF2B5EF4-FFF2-40B4-BE49-F238E27FC236}">
                <a16:creationId xmlns:a16="http://schemas.microsoft.com/office/drawing/2014/main" id="{F26D477A-E58F-788D-CE01-4A9034A41D31}"/>
              </a:ext>
            </a:extLst>
          </p:cNvPr>
          <p:cNvSpPr txBox="1"/>
          <p:nvPr/>
        </p:nvSpPr>
        <p:spPr>
          <a:xfrm>
            <a:off x="2933367" y="3049332"/>
            <a:ext cx="2735914" cy="584775"/>
          </a:xfrm>
          <a:prstGeom prst="rect">
            <a:avLst/>
          </a:prstGeom>
          <a:noFill/>
        </p:spPr>
        <p:txBody>
          <a:bodyPr wrap="square" rtlCol="0">
            <a:spAutoFit/>
          </a:bodyPr>
          <a:lstStyle/>
          <a:p>
            <a:r>
              <a:rPr lang="fr-FR" sz="1400" dirty="0">
                <a:solidFill>
                  <a:schemeClr val="accent5">
                    <a:lumMod val="75000"/>
                  </a:schemeClr>
                </a:solidFill>
                <a:latin typeface="Arial" panose="020B0604020202020204" pitchFamily="34" charset="0"/>
                <a:cs typeface="Arial" panose="020B0604020202020204" pitchFamily="34" charset="0"/>
              </a:rPr>
              <a:t>Abes traite et résout le ticket</a:t>
            </a:r>
            <a:br>
              <a:rPr lang="fr-FR" dirty="0"/>
            </a:br>
            <a:endParaRPr lang="fr-FR" dirty="0"/>
          </a:p>
        </p:txBody>
      </p:sp>
      <p:sp>
        <p:nvSpPr>
          <p:cNvPr id="12" name="Rectangle 11">
            <a:extLst>
              <a:ext uri="{FF2B5EF4-FFF2-40B4-BE49-F238E27FC236}">
                <a16:creationId xmlns:a16="http://schemas.microsoft.com/office/drawing/2014/main" id="{8602A11E-A7DB-6090-2247-BC3F8CB66360}"/>
              </a:ext>
            </a:extLst>
          </p:cNvPr>
          <p:cNvSpPr/>
          <p:nvPr/>
        </p:nvSpPr>
        <p:spPr>
          <a:xfrm>
            <a:off x="3387010" y="3647801"/>
            <a:ext cx="1648120" cy="28604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a:solidFill>
                  <a:srgbClr val="252C61"/>
                </a:solidFill>
                <a:latin typeface="Arial" panose="020B0604020202020204" pitchFamily="34" charset="0"/>
                <a:cs typeface="Arial" panose="020B0604020202020204" pitchFamily="34" charset="0"/>
              </a:rPr>
              <a:t>RÉSOLU</a:t>
            </a:r>
          </a:p>
        </p:txBody>
      </p:sp>
      <p:sp>
        <p:nvSpPr>
          <p:cNvPr id="13" name="ZoneTexte 12">
            <a:extLst>
              <a:ext uri="{FF2B5EF4-FFF2-40B4-BE49-F238E27FC236}">
                <a16:creationId xmlns:a16="http://schemas.microsoft.com/office/drawing/2014/main" id="{A285A765-E6FF-D54C-2D9E-BBEB1EB5DC01}"/>
              </a:ext>
            </a:extLst>
          </p:cNvPr>
          <p:cNvSpPr txBox="1"/>
          <p:nvPr/>
        </p:nvSpPr>
        <p:spPr>
          <a:xfrm>
            <a:off x="1105830" y="4314674"/>
            <a:ext cx="2478613" cy="307777"/>
          </a:xfrm>
          <a:prstGeom prst="rect">
            <a:avLst/>
          </a:prstGeom>
          <a:noFill/>
        </p:spPr>
        <p:txBody>
          <a:bodyPr wrap="square" rtlCol="0">
            <a:spAutoFit/>
          </a:bodyPr>
          <a:lstStyle/>
          <a:p>
            <a:r>
              <a:rPr lang="fr-FR" sz="1400" dirty="0">
                <a:solidFill>
                  <a:schemeClr val="accent5">
                    <a:lumMod val="75000"/>
                  </a:schemeClr>
                </a:solidFill>
                <a:latin typeface="Arial" panose="020B0604020202020204" pitchFamily="34" charset="0"/>
                <a:cs typeface="Arial" panose="020B0604020202020204" pitchFamily="34" charset="0"/>
              </a:rPr>
              <a:t>Utilisateur rouvre le ticket</a:t>
            </a:r>
            <a:endParaRPr lang="fr-FR" dirty="0"/>
          </a:p>
        </p:txBody>
      </p:sp>
      <p:sp>
        <p:nvSpPr>
          <p:cNvPr id="14" name="Rectangle 13">
            <a:extLst>
              <a:ext uri="{FF2B5EF4-FFF2-40B4-BE49-F238E27FC236}">
                <a16:creationId xmlns:a16="http://schemas.microsoft.com/office/drawing/2014/main" id="{82267E09-2DB2-5AD3-948E-34B830F6921C}"/>
              </a:ext>
            </a:extLst>
          </p:cNvPr>
          <p:cNvSpPr/>
          <p:nvPr/>
        </p:nvSpPr>
        <p:spPr>
          <a:xfrm>
            <a:off x="3387010" y="5598706"/>
            <a:ext cx="1648120" cy="28604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a:solidFill>
                  <a:srgbClr val="252C61"/>
                </a:solidFill>
                <a:latin typeface="Arial" panose="020B0604020202020204" pitchFamily="34" charset="0"/>
                <a:cs typeface="Arial" panose="020B0604020202020204" pitchFamily="34" charset="0"/>
              </a:rPr>
              <a:t>TERMINÉ</a:t>
            </a:r>
          </a:p>
        </p:txBody>
      </p:sp>
      <p:sp>
        <p:nvSpPr>
          <p:cNvPr id="15" name="Rectangle : coins arrondis 14">
            <a:extLst>
              <a:ext uri="{FF2B5EF4-FFF2-40B4-BE49-F238E27FC236}">
                <a16:creationId xmlns:a16="http://schemas.microsoft.com/office/drawing/2014/main" id="{B06157C7-5E35-63ED-CC4B-53CCDE4CD064}"/>
              </a:ext>
            </a:extLst>
          </p:cNvPr>
          <p:cNvSpPr/>
          <p:nvPr/>
        </p:nvSpPr>
        <p:spPr>
          <a:xfrm>
            <a:off x="4419575" y="398303"/>
            <a:ext cx="2186359" cy="298731"/>
          </a:xfrm>
          <a:prstGeom prst="round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 coins arrondis 15">
            <a:extLst>
              <a:ext uri="{FF2B5EF4-FFF2-40B4-BE49-F238E27FC236}">
                <a16:creationId xmlns:a16="http://schemas.microsoft.com/office/drawing/2014/main" id="{5F5C4D7E-1557-5F1A-6E3C-EB5FDE02DC29}"/>
              </a:ext>
            </a:extLst>
          </p:cNvPr>
          <p:cNvSpPr/>
          <p:nvPr/>
        </p:nvSpPr>
        <p:spPr>
          <a:xfrm>
            <a:off x="2785279" y="1648021"/>
            <a:ext cx="2702471" cy="329613"/>
          </a:xfrm>
          <a:prstGeom prst="round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 coins arrondis 16">
            <a:extLst>
              <a:ext uri="{FF2B5EF4-FFF2-40B4-BE49-F238E27FC236}">
                <a16:creationId xmlns:a16="http://schemas.microsoft.com/office/drawing/2014/main" id="{4E8DBB49-A4F5-072A-6183-AE2BF7B88940}"/>
              </a:ext>
            </a:extLst>
          </p:cNvPr>
          <p:cNvSpPr/>
          <p:nvPr/>
        </p:nvSpPr>
        <p:spPr>
          <a:xfrm>
            <a:off x="2943681" y="2995561"/>
            <a:ext cx="2464785" cy="329451"/>
          </a:xfrm>
          <a:prstGeom prst="round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 coins arrondis 17">
            <a:extLst>
              <a:ext uri="{FF2B5EF4-FFF2-40B4-BE49-F238E27FC236}">
                <a16:creationId xmlns:a16="http://schemas.microsoft.com/office/drawing/2014/main" id="{005D3D09-C806-52EE-46BE-754DCA76D0AD}"/>
              </a:ext>
            </a:extLst>
          </p:cNvPr>
          <p:cNvSpPr/>
          <p:nvPr/>
        </p:nvSpPr>
        <p:spPr>
          <a:xfrm>
            <a:off x="1105830" y="4320512"/>
            <a:ext cx="2186008" cy="329451"/>
          </a:xfrm>
          <a:prstGeom prst="round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 coins arrondis 18">
            <a:extLst>
              <a:ext uri="{FF2B5EF4-FFF2-40B4-BE49-F238E27FC236}">
                <a16:creationId xmlns:a16="http://schemas.microsoft.com/office/drawing/2014/main" id="{B619C7A0-4917-4A6F-D70F-11F057D34C4C}"/>
              </a:ext>
            </a:extLst>
          </p:cNvPr>
          <p:cNvSpPr/>
          <p:nvPr/>
        </p:nvSpPr>
        <p:spPr>
          <a:xfrm>
            <a:off x="5989889" y="3012268"/>
            <a:ext cx="1587294" cy="329451"/>
          </a:xfrm>
          <a:prstGeom prst="round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00D10127-3979-1559-1A8D-728C874EA042}"/>
              </a:ext>
            </a:extLst>
          </p:cNvPr>
          <p:cNvSpPr txBox="1"/>
          <p:nvPr/>
        </p:nvSpPr>
        <p:spPr>
          <a:xfrm>
            <a:off x="6009589" y="3054805"/>
            <a:ext cx="1587294" cy="584775"/>
          </a:xfrm>
          <a:prstGeom prst="rect">
            <a:avLst/>
          </a:prstGeom>
          <a:noFill/>
        </p:spPr>
        <p:txBody>
          <a:bodyPr wrap="none" rtlCol="0">
            <a:spAutoFit/>
          </a:bodyPr>
          <a:lstStyle/>
          <a:p>
            <a:r>
              <a:rPr lang="fr-FR" sz="1400" dirty="0">
                <a:solidFill>
                  <a:schemeClr val="accent5">
                    <a:lumMod val="75000"/>
                  </a:schemeClr>
                </a:solidFill>
                <a:latin typeface="Arial" panose="020B0604020202020204" pitchFamily="34" charset="0"/>
                <a:cs typeface="Arial" panose="020B0604020202020204" pitchFamily="34" charset="0"/>
              </a:rPr>
              <a:t>Utilisateur répond</a:t>
            </a:r>
            <a:br>
              <a:rPr lang="fr-FR" dirty="0"/>
            </a:br>
            <a:endParaRPr lang="fr-FR" dirty="0"/>
          </a:p>
        </p:txBody>
      </p:sp>
      <p:sp>
        <p:nvSpPr>
          <p:cNvPr id="21" name="ZoneTexte 20">
            <a:extLst>
              <a:ext uri="{FF2B5EF4-FFF2-40B4-BE49-F238E27FC236}">
                <a16:creationId xmlns:a16="http://schemas.microsoft.com/office/drawing/2014/main" id="{BCCB47EE-872B-F373-5135-29F1FB49EE97}"/>
              </a:ext>
            </a:extLst>
          </p:cNvPr>
          <p:cNvSpPr txBox="1"/>
          <p:nvPr/>
        </p:nvSpPr>
        <p:spPr>
          <a:xfrm>
            <a:off x="7596883" y="3032624"/>
            <a:ext cx="2173993" cy="584775"/>
          </a:xfrm>
          <a:prstGeom prst="rect">
            <a:avLst/>
          </a:prstGeom>
          <a:noFill/>
        </p:spPr>
        <p:txBody>
          <a:bodyPr wrap="none" rtlCol="0">
            <a:spAutoFit/>
          </a:bodyPr>
          <a:lstStyle/>
          <a:p>
            <a:r>
              <a:rPr lang="fr-FR" sz="1400" dirty="0">
                <a:solidFill>
                  <a:schemeClr val="accent5">
                    <a:lumMod val="75000"/>
                  </a:schemeClr>
                </a:solidFill>
                <a:latin typeface="Arial" panose="020B0604020202020204" pitchFamily="34" charset="0"/>
                <a:cs typeface="Arial" panose="020B0604020202020204" pitchFamily="34" charset="0"/>
              </a:rPr>
              <a:t>Utilisateur ne répond pas</a:t>
            </a:r>
            <a:br>
              <a:rPr lang="fr-FR" dirty="0"/>
            </a:br>
            <a:endParaRPr lang="fr-FR" dirty="0"/>
          </a:p>
        </p:txBody>
      </p:sp>
      <p:sp>
        <p:nvSpPr>
          <p:cNvPr id="22" name="Rectangle : coins arrondis 21">
            <a:extLst>
              <a:ext uri="{FF2B5EF4-FFF2-40B4-BE49-F238E27FC236}">
                <a16:creationId xmlns:a16="http://schemas.microsoft.com/office/drawing/2014/main" id="{B74F540C-8339-789E-544A-07B3D678ED82}"/>
              </a:ext>
            </a:extLst>
          </p:cNvPr>
          <p:cNvSpPr/>
          <p:nvPr/>
        </p:nvSpPr>
        <p:spPr>
          <a:xfrm>
            <a:off x="7577183" y="3003876"/>
            <a:ext cx="2169050" cy="329451"/>
          </a:xfrm>
          <a:prstGeom prst="round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avec flèche 23">
            <a:extLst>
              <a:ext uri="{FF2B5EF4-FFF2-40B4-BE49-F238E27FC236}">
                <a16:creationId xmlns:a16="http://schemas.microsoft.com/office/drawing/2014/main" id="{EC2DA509-EDFF-2F12-77D4-314E0AA38D2F}"/>
              </a:ext>
            </a:extLst>
          </p:cNvPr>
          <p:cNvCxnSpPr>
            <a:endCxn id="7" idx="0"/>
          </p:cNvCxnSpPr>
          <p:nvPr/>
        </p:nvCxnSpPr>
        <p:spPr>
          <a:xfrm>
            <a:off x="5487750" y="697034"/>
            <a:ext cx="0" cy="353134"/>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91F41EE2-451D-EB13-7205-E751276D0635}"/>
              </a:ext>
            </a:extLst>
          </p:cNvPr>
          <p:cNvCxnSpPr>
            <a:cxnSpLocks/>
          </p:cNvCxnSpPr>
          <p:nvPr/>
        </p:nvCxnSpPr>
        <p:spPr>
          <a:xfrm>
            <a:off x="5467764" y="1336212"/>
            <a:ext cx="0" cy="295293"/>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A84D324B-8799-495D-2B71-30F11E4612F9}"/>
              </a:ext>
            </a:extLst>
          </p:cNvPr>
          <p:cNvCxnSpPr>
            <a:cxnSpLocks/>
            <a:endCxn id="9" idx="0"/>
          </p:cNvCxnSpPr>
          <p:nvPr/>
        </p:nvCxnSpPr>
        <p:spPr>
          <a:xfrm>
            <a:off x="4222921" y="1969077"/>
            <a:ext cx="0" cy="428631"/>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F02DD6B6-4C01-793A-46BC-D1998AF06B59}"/>
              </a:ext>
            </a:extLst>
          </p:cNvPr>
          <p:cNvCxnSpPr>
            <a:cxnSpLocks/>
          </p:cNvCxnSpPr>
          <p:nvPr/>
        </p:nvCxnSpPr>
        <p:spPr>
          <a:xfrm>
            <a:off x="7396369" y="1968865"/>
            <a:ext cx="0" cy="428631"/>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02D6D191-D3DE-AD31-DF1C-AA8217D34C35}"/>
              </a:ext>
            </a:extLst>
          </p:cNvPr>
          <p:cNvCxnSpPr>
            <a:cxnSpLocks/>
          </p:cNvCxnSpPr>
          <p:nvPr/>
        </p:nvCxnSpPr>
        <p:spPr>
          <a:xfrm>
            <a:off x="4222921" y="2683540"/>
            <a:ext cx="0" cy="295293"/>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BBC41057-FF2D-62EC-B7D2-0852484C1CD2}"/>
              </a:ext>
            </a:extLst>
          </p:cNvPr>
          <p:cNvCxnSpPr>
            <a:cxnSpLocks/>
          </p:cNvCxnSpPr>
          <p:nvPr/>
        </p:nvCxnSpPr>
        <p:spPr>
          <a:xfrm>
            <a:off x="4222921" y="3329716"/>
            <a:ext cx="0" cy="295293"/>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49DBAC98-8BBF-6148-5A63-8C92ACBEF7B5}"/>
              </a:ext>
            </a:extLst>
          </p:cNvPr>
          <p:cNvCxnSpPr>
            <a:cxnSpLocks/>
          </p:cNvCxnSpPr>
          <p:nvPr/>
        </p:nvCxnSpPr>
        <p:spPr>
          <a:xfrm>
            <a:off x="4197271" y="3933845"/>
            <a:ext cx="0" cy="392347"/>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86C20865-42E3-4363-984B-048E5EDFD684}"/>
              </a:ext>
            </a:extLst>
          </p:cNvPr>
          <p:cNvCxnSpPr>
            <a:cxnSpLocks/>
          </p:cNvCxnSpPr>
          <p:nvPr/>
        </p:nvCxnSpPr>
        <p:spPr>
          <a:xfrm>
            <a:off x="4197271" y="4658007"/>
            <a:ext cx="0" cy="919833"/>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7905072C-7898-999E-FF76-F06EBF941C67}"/>
              </a:ext>
            </a:extLst>
          </p:cNvPr>
          <p:cNvSpPr txBox="1"/>
          <p:nvPr/>
        </p:nvSpPr>
        <p:spPr>
          <a:xfrm>
            <a:off x="5554260" y="1649592"/>
            <a:ext cx="2628427" cy="584775"/>
          </a:xfrm>
          <a:prstGeom prst="rect">
            <a:avLst/>
          </a:prstGeom>
          <a:noFill/>
        </p:spPr>
        <p:txBody>
          <a:bodyPr wrap="square" rtlCol="0">
            <a:spAutoFit/>
          </a:bodyPr>
          <a:lstStyle/>
          <a:p>
            <a:r>
              <a:rPr lang="fr-FR" sz="1400" dirty="0">
                <a:solidFill>
                  <a:schemeClr val="accent5">
                    <a:lumMod val="75000"/>
                  </a:schemeClr>
                </a:solidFill>
                <a:latin typeface="Arial" panose="020B0604020202020204" pitchFamily="34" charset="0"/>
                <a:cs typeface="Arial" panose="020B0604020202020204" pitchFamily="34" charset="0"/>
              </a:rPr>
              <a:t>Abes demande des précisions</a:t>
            </a:r>
            <a:br>
              <a:rPr lang="fr-FR" dirty="0"/>
            </a:br>
            <a:endParaRPr lang="fr-FR" dirty="0"/>
          </a:p>
        </p:txBody>
      </p:sp>
      <p:sp>
        <p:nvSpPr>
          <p:cNvPr id="37" name="Rectangle : coins arrondis 36">
            <a:extLst>
              <a:ext uri="{FF2B5EF4-FFF2-40B4-BE49-F238E27FC236}">
                <a16:creationId xmlns:a16="http://schemas.microsoft.com/office/drawing/2014/main" id="{09FD9699-872D-A300-9E10-8E46F5FEF689}"/>
              </a:ext>
            </a:extLst>
          </p:cNvPr>
          <p:cNvSpPr/>
          <p:nvPr/>
        </p:nvSpPr>
        <p:spPr>
          <a:xfrm>
            <a:off x="5514042" y="1646100"/>
            <a:ext cx="2702471" cy="329613"/>
          </a:xfrm>
          <a:prstGeom prst="round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8" name="Connecteur droit avec flèche 37">
            <a:extLst>
              <a:ext uri="{FF2B5EF4-FFF2-40B4-BE49-F238E27FC236}">
                <a16:creationId xmlns:a16="http://schemas.microsoft.com/office/drawing/2014/main" id="{BE2E853F-70EB-C279-E7FB-5AB3E2ED349A}"/>
              </a:ext>
            </a:extLst>
          </p:cNvPr>
          <p:cNvCxnSpPr>
            <a:cxnSpLocks/>
          </p:cNvCxnSpPr>
          <p:nvPr/>
        </p:nvCxnSpPr>
        <p:spPr>
          <a:xfrm>
            <a:off x="7577183" y="2683540"/>
            <a:ext cx="0" cy="328728"/>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B20CB777-69D8-8353-3466-99B447925027}"/>
              </a:ext>
            </a:extLst>
          </p:cNvPr>
          <p:cNvCxnSpPr>
            <a:cxnSpLocks/>
          </p:cNvCxnSpPr>
          <p:nvPr/>
        </p:nvCxnSpPr>
        <p:spPr>
          <a:xfrm>
            <a:off x="8549640" y="3341719"/>
            <a:ext cx="0" cy="478472"/>
          </a:xfrm>
          <a:prstGeom prst="line">
            <a:avLst/>
          </a:prstGeom>
          <a:ln>
            <a:solidFill>
              <a:srgbClr val="9A3A3A"/>
            </a:solidFill>
          </a:ln>
        </p:spPr>
        <p:style>
          <a:lnRef idx="1">
            <a:schemeClr val="accent1"/>
          </a:lnRef>
          <a:fillRef idx="0">
            <a:schemeClr val="accent1"/>
          </a:fillRef>
          <a:effectRef idx="0">
            <a:schemeClr val="accent1"/>
          </a:effectRef>
          <a:fontRef idx="minor">
            <a:schemeClr val="tx1"/>
          </a:fontRef>
        </p:style>
      </p:cxnSp>
      <p:cxnSp>
        <p:nvCxnSpPr>
          <p:cNvPr id="43" name="Connecteur droit avec flèche 42">
            <a:extLst>
              <a:ext uri="{FF2B5EF4-FFF2-40B4-BE49-F238E27FC236}">
                <a16:creationId xmlns:a16="http://schemas.microsoft.com/office/drawing/2014/main" id="{B481D03F-6A61-5A58-7CF2-FF04004972B1}"/>
              </a:ext>
            </a:extLst>
          </p:cNvPr>
          <p:cNvCxnSpPr>
            <a:cxnSpLocks/>
            <a:endCxn id="12" idx="3"/>
          </p:cNvCxnSpPr>
          <p:nvPr/>
        </p:nvCxnSpPr>
        <p:spPr>
          <a:xfrm flipH="1" flipV="1">
            <a:off x="5035130" y="3790823"/>
            <a:ext cx="3514510" cy="29368"/>
          </a:xfrm>
          <a:prstGeom prst="straightConnector1">
            <a:avLst/>
          </a:prstGeom>
          <a:ln>
            <a:solidFill>
              <a:srgbClr val="9A3A3A"/>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854C7B1E-49D6-09CF-6C81-9E0DF0FE86B0}"/>
              </a:ext>
            </a:extLst>
          </p:cNvPr>
          <p:cNvCxnSpPr/>
          <p:nvPr/>
        </p:nvCxnSpPr>
        <p:spPr>
          <a:xfrm flipH="1">
            <a:off x="5733283" y="3176993"/>
            <a:ext cx="256606"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14C2DA84-3802-547D-38E3-CA9B87D8B419}"/>
              </a:ext>
            </a:extLst>
          </p:cNvPr>
          <p:cNvCxnSpPr/>
          <p:nvPr/>
        </p:nvCxnSpPr>
        <p:spPr>
          <a:xfrm flipV="1">
            <a:off x="5733283" y="2540518"/>
            <a:ext cx="0" cy="61976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2" name="Connecteur droit avec flèche 51">
            <a:extLst>
              <a:ext uri="{FF2B5EF4-FFF2-40B4-BE49-F238E27FC236}">
                <a16:creationId xmlns:a16="http://schemas.microsoft.com/office/drawing/2014/main" id="{5BA76AF8-5E38-9D80-7177-A999258D8E73}"/>
              </a:ext>
            </a:extLst>
          </p:cNvPr>
          <p:cNvCxnSpPr>
            <a:endCxn id="9" idx="3"/>
          </p:cNvCxnSpPr>
          <p:nvPr/>
        </p:nvCxnSpPr>
        <p:spPr>
          <a:xfrm flipH="1">
            <a:off x="5046981" y="2540518"/>
            <a:ext cx="686302" cy="212"/>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53" name="ZoneTexte 52">
            <a:extLst>
              <a:ext uri="{FF2B5EF4-FFF2-40B4-BE49-F238E27FC236}">
                <a16:creationId xmlns:a16="http://schemas.microsoft.com/office/drawing/2014/main" id="{C29646E6-EF8C-0B2D-C282-B68E469C5AA5}"/>
              </a:ext>
            </a:extLst>
          </p:cNvPr>
          <p:cNvSpPr txBox="1"/>
          <p:nvPr/>
        </p:nvSpPr>
        <p:spPr>
          <a:xfrm>
            <a:off x="3344192" y="4329364"/>
            <a:ext cx="2478613" cy="307777"/>
          </a:xfrm>
          <a:prstGeom prst="rect">
            <a:avLst/>
          </a:prstGeom>
          <a:noFill/>
        </p:spPr>
        <p:txBody>
          <a:bodyPr wrap="square" rtlCol="0">
            <a:spAutoFit/>
          </a:bodyPr>
          <a:lstStyle/>
          <a:p>
            <a:r>
              <a:rPr lang="fr-FR" sz="1400" dirty="0">
                <a:solidFill>
                  <a:schemeClr val="accent5">
                    <a:lumMod val="75000"/>
                  </a:schemeClr>
                </a:solidFill>
                <a:latin typeface="Arial" panose="020B0604020202020204" pitchFamily="34" charset="0"/>
                <a:cs typeface="Arial" panose="020B0604020202020204" pitchFamily="34" charset="0"/>
              </a:rPr>
              <a:t>Utilisateur clôture le ticket</a:t>
            </a:r>
            <a:endParaRPr lang="fr-FR" dirty="0"/>
          </a:p>
        </p:txBody>
      </p:sp>
      <p:sp>
        <p:nvSpPr>
          <p:cNvPr id="54" name="ZoneTexte 53">
            <a:extLst>
              <a:ext uri="{FF2B5EF4-FFF2-40B4-BE49-F238E27FC236}">
                <a16:creationId xmlns:a16="http://schemas.microsoft.com/office/drawing/2014/main" id="{B36AE06C-F3B1-6B98-D19B-7AED4FE73FEF}"/>
              </a:ext>
            </a:extLst>
          </p:cNvPr>
          <p:cNvSpPr txBox="1"/>
          <p:nvPr/>
        </p:nvSpPr>
        <p:spPr>
          <a:xfrm>
            <a:off x="5487750" y="4329364"/>
            <a:ext cx="2826563" cy="307777"/>
          </a:xfrm>
          <a:prstGeom prst="rect">
            <a:avLst/>
          </a:prstGeom>
          <a:noFill/>
        </p:spPr>
        <p:txBody>
          <a:bodyPr wrap="square" rtlCol="0">
            <a:spAutoFit/>
          </a:bodyPr>
          <a:lstStyle/>
          <a:p>
            <a:r>
              <a:rPr lang="fr-FR" sz="1400" dirty="0">
                <a:solidFill>
                  <a:schemeClr val="accent5">
                    <a:lumMod val="75000"/>
                  </a:schemeClr>
                </a:solidFill>
                <a:latin typeface="Arial" panose="020B0604020202020204" pitchFamily="34" charset="0"/>
                <a:cs typeface="Arial" panose="020B0604020202020204" pitchFamily="34" charset="0"/>
              </a:rPr>
              <a:t>Utilisateur ne clôture pas le ticket</a:t>
            </a:r>
            <a:endParaRPr lang="fr-FR" dirty="0"/>
          </a:p>
        </p:txBody>
      </p:sp>
      <p:sp>
        <p:nvSpPr>
          <p:cNvPr id="55" name="Rectangle : coins arrondis 54">
            <a:extLst>
              <a:ext uri="{FF2B5EF4-FFF2-40B4-BE49-F238E27FC236}">
                <a16:creationId xmlns:a16="http://schemas.microsoft.com/office/drawing/2014/main" id="{B29088F5-4756-89CD-209F-F08BA756FAB1}"/>
              </a:ext>
            </a:extLst>
          </p:cNvPr>
          <p:cNvSpPr/>
          <p:nvPr/>
        </p:nvSpPr>
        <p:spPr>
          <a:xfrm>
            <a:off x="3301742" y="4328556"/>
            <a:ext cx="2186008" cy="329451"/>
          </a:xfrm>
          <a:prstGeom prst="round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 coins arrondis 55">
            <a:extLst>
              <a:ext uri="{FF2B5EF4-FFF2-40B4-BE49-F238E27FC236}">
                <a16:creationId xmlns:a16="http://schemas.microsoft.com/office/drawing/2014/main" id="{5466247F-3C0E-1CE5-7947-79CE8434B58E}"/>
              </a:ext>
            </a:extLst>
          </p:cNvPr>
          <p:cNvSpPr/>
          <p:nvPr/>
        </p:nvSpPr>
        <p:spPr>
          <a:xfrm>
            <a:off x="5497653" y="4318526"/>
            <a:ext cx="2718855" cy="329451"/>
          </a:xfrm>
          <a:prstGeom prst="round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1" name="Connecteur droit 60">
            <a:extLst>
              <a:ext uri="{FF2B5EF4-FFF2-40B4-BE49-F238E27FC236}">
                <a16:creationId xmlns:a16="http://schemas.microsoft.com/office/drawing/2014/main" id="{EFE96583-0522-6254-BC41-97750D810458}"/>
              </a:ext>
            </a:extLst>
          </p:cNvPr>
          <p:cNvCxnSpPr>
            <a:cxnSpLocks/>
          </p:cNvCxnSpPr>
          <p:nvPr/>
        </p:nvCxnSpPr>
        <p:spPr>
          <a:xfrm>
            <a:off x="7050312" y="4667840"/>
            <a:ext cx="0" cy="1073888"/>
          </a:xfrm>
          <a:prstGeom prst="line">
            <a:avLst/>
          </a:prstGeom>
          <a:ln>
            <a:solidFill>
              <a:srgbClr val="9A3A3A"/>
            </a:solidFill>
          </a:ln>
        </p:spPr>
        <p:style>
          <a:lnRef idx="1">
            <a:schemeClr val="accent1"/>
          </a:lnRef>
          <a:fillRef idx="0">
            <a:schemeClr val="accent1"/>
          </a:fillRef>
          <a:effectRef idx="0">
            <a:schemeClr val="accent1"/>
          </a:effectRef>
          <a:fontRef idx="minor">
            <a:schemeClr val="tx1"/>
          </a:fontRef>
        </p:style>
      </p:cxnSp>
      <p:cxnSp>
        <p:nvCxnSpPr>
          <p:cNvPr id="62" name="Connecteur droit avec flèche 61">
            <a:extLst>
              <a:ext uri="{FF2B5EF4-FFF2-40B4-BE49-F238E27FC236}">
                <a16:creationId xmlns:a16="http://schemas.microsoft.com/office/drawing/2014/main" id="{6F9A6578-B7D6-1E21-E889-B95FCF654209}"/>
              </a:ext>
            </a:extLst>
          </p:cNvPr>
          <p:cNvCxnSpPr>
            <a:cxnSpLocks/>
          </p:cNvCxnSpPr>
          <p:nvPr/>
        </p:nvCxnSpPr>
        <p:spPr>
          <a:xfrm flipH="1">
            <a:off x="5035130" y="5741728"/>
            <a:ext cx="2015182" cy="0"/>
          </a:xfrm>
          <a:prstGeom prst="straightConnector1">
            <a:avLst/>
          </a:prstGeom>
          <a:ln>
            <a:solidFill>
              <a:srgbClr val="9A3A3A"/>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eur droit 65">
            <a:extLst>
              <a:ext uri="{FF2B5EF4-FFF2-40B4-BE49-F238E27FC236}">
                <a16:creationId xmlns:a16="http://schemas.microsoft.com/office/drawing/2014/main" id="{1295D7FF-0F1B-C437-DE39-0B1FD1941335}"/>
              </a:ext>
            </a:extLst>
          </p:cNvPr>
          <p:cNvCxnSpPr>
            <a:cxnSpLocks/>
          </p:cNvCxnSpPr>
          <p:nvPr/>
        </p:nvCxnSpPr>
        <p:spPr>
          <a:xfrm flipH="1">
            <a:off x="848584" y="4456666"/>
            <a:ext cx="256606"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7" name="Connecteur droit avec flèche 66">
            <a:extLst>
              <a:ext uri="{FF2B5EF4-FFF2-40B4-BE49-F238E27FC236}">
                <a16:creationId xmlns:a16="http://schemas.microsoft.com/office/drawing/2014/main" id="{86E5D8C5-FCCC-60C7-8E1C-E22633AA48FF}"/>
              </a:ext>
            </a:extLst>
          </p:cNvPr>
          <p:cNvCxnSpPr>
            <a:cxnSpLocks/>
          </p:cNvCxnSpPr>
          <p:nvPr/>
        </p:nvCxnSpPr>
        <p:spPr>
          <a:xfrm>
            <a:off x="848584" y="2540518"/>
            <a:ext cx="2538426"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1CE50B27-F981-F041-3D0A-55849607F8EF}"/>
              </a:ext>
            </a:extLst>
          </p:cNvPr>
          <p:cNvCxnSpPr>
            <a:cxnSpLocks/>
          </p:cNvCxnSpPr>
          <p:nvPr/>
        </p:nvCxnSpPr>
        <p:spPr>
          <a:xfrm flipV="1">
            <a:off x="848584" y="2540518"/>
            <a:ext cx="0" cy="191614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278B74D5-D604-75AC-D70E-9AD5C0B28859}"/>
              </a:ext>
            </a:extLst>
          </p:cNvPr>
          <p:cNvSpPr/>
          <p:nvPr/>
        </p:nvSpPr>
        <p:spPr>
          <a:xfrm>
            <a:off x="115427" y="6160734"/>
            <a:ext cx="585884" cy="246888"/>
          </a:xfrm>
          <a:prstGeom prst="rect">
            <a:avLst/>
          </a:prstGeom>
          <a:noFill/>
          <a:ln>
            <a:solidFill>
              <a:srgbClr val="252C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ZoneTexte 77">
            <a:extLst>
              <a:ext uri="{FF2B5EF4-FFF2-40B4-BE49-F238E27FC236}">
                <a16:creationId xmlns:a16="http://schemas.microsoft.com/office/drawing/2014/main" id="{396734EF-A062-837E-7282-5CDBB1A3558E}"/>
              </a:ext>
            </a:extLst>
          </p:cNvPr>
          <p:cNvSpPr txBox="1"/>
          <p:nvPr/>
        </p:nvSpPr>
        <p:spPr>
          <a:xfrm>
            <a:off x="701311" y="6145678"/>
            <a:ext cx="1471878" cy="276999"/>
          </a:xfrm>
          <a:prstGeom prst="rect">
            <a:avLst/>
          </a:prstGeom>
          <a:noFill/>
        </p:spPr>
        <p:txBody>
          <a:bodyPr wrap="none" rtlCol="0">
            <a:spAutoFit/>
          </a:bodyPr>
          <a:lstStyle/>
          <a:p>
            <a:r>
              <a:rPr lang="fr-FR" sz="1200" dirty="0">
                <a:solidFill>
                  <a:srgbClr val="252C61"/>
                </a:solidFill>
                <a:latin typeface="Arial" panose="020B0604020202020204" pitchFamily="34" charset="0"/>
                <a:cs typeface="Arial" panose="020B0604020202020204" pitchFamily="34" charset="0"/>
              </a:rPr>
              <a:t>= le statut du ticket</a:t>
            </a:r>
          </a:p>
        </p:txBody>
      </p:sp>
      <p:sp>
        <p:nvSpPr>
          <p:cNvPr id="79" name="Rectangle : coins arrondis 78">
            <a:extLst>
              <a:ext uri="{FF2B5EF4-FFF2-40B4-BE49-F238E27FC236}">
                <a16:creationId xmlns:a16="http://schemas.microsoft.com/office/drawing/2014/main" id="{94C670D4-3EE1-1699-D38F-5E2B0DB43A40}"/>
              </a:ext>
            </a:extLst>
          </p:cNvPr>
          <p:cNvSpPr/>
          <p:nvPr/>
        </p:nvSpPr>
        <p:spPr>
          <a:xfrm>
            <a:off x="115427" y="6495247"/>
            <a:ext cx="585884" cy="246889"/>
          </a:xfrm>
          <a:prstGeom prst="round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ZoneTexte 79">
            <a:extLst>
              <a:ext uri="{FF2B5EF4-FFF2-40B4-BE49-F238E27FC236}">
                <a16:creationId xmlns:a16="http://schemas.microsoft.com/office/drawing/2014/main" id="{68B7FE74-A7E2-B2CB-EF72-844CB3B164B9}"/>
              </a:ext>
            </a:extLst>
          </p:cNvPr>
          <p:cNvSpPr txBox="1"/>
          <p:nvPr/>
        </p:nvSpPr>
        <p:spPr>
          <a:xfrm>
            <a:off x="701311" y="6465137"/>
            <a:ext cx="1042273" cy="276999"/>
          </a:xfrm>
          <a:prstGeom prst="rect">
            <a:avLst/>
          </a:prstGeom>
          <a:noFill/>
        </p:spPr>
        <p:txBody>
          <a:bodyPr wrap="none" rtlCol="0">
            <a:spAutoFit/>
          </a:bodyPr>
          <a:lstStyle/>
          <a:p>
            <a:r>
              <a:rPr lang="fr-FR" sz="1200" dirty="0">
                <a:solidFill>
                  <a:schemeClr val="accent5"/>
                </a:solidFill>
                <a:latin typeface="Arial" panose="020B0604020202020204" pitchFamily="34" charset="0"/>
                <a:cs typeface="Arial" panose="020B0604020202020204" pitchFamily="34" charset="0"/>
              </a:rPr>
              <a:t>= les actions</a:t>
            </a:r>
          </a:p>
        </p:txBody>
      </p:sp>
    </p:spTree>
    <p:extLst>
      <p:ext uri="{BB962C8B-B14F-4D97-AF65-F5344CB8AC3E}">
        <p14:creationId xmlns:p14="http://schemas.microsoft.com/office/powerpoint/2010/main" val="78080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6093" y="4406901"/>
            <a:ext cx="11181997" cy="1362075"/>
          </a:xfrm>
        </p:spPr>
        <p:txBody>
          <a:bodyPr>
            <a:normAutofit/>
          </a:bodyPr>
          <a:lstStyle/>
          <a:p>
            <a:pPr>
              <a:defRPr/>
            </a:pPr>
            <a:r>
              <a:rPr lang="fr-FR">
                <a:solidFill>
                  <a:schemeClr val="bg2">
                    <a:lumMod val="25000"/>
                  </a:schemeClr>
                </a:solidFill>
                <a:latin typeface="Arial" panose="020B0604020202020204" pitchFamily="34" charset="0"/>
                <a:cs typeface="Arial" panose="020B0604020202020204" pitchFamily="34" charset="0"/>
              </a:rPr>
              <a:t>PARTIE 1 : </a:t>
            </a:r>
            <a:br>
              <a:rPr lang="fr-FR">
                <a:solidFill>
                  <a:schemeClr val="bg2">
                    <a:lumMod val="25000"/>
                  </a:schemeClr>
                </a:solidFill>
                <a:latin typeface="Arial" panose="020B0604020202020204" pitchFamily="34" charset="0"/>
                <a:cs typeface="Arial" panose="020B0604020202020204" pitchFamily="34" charset="0"/>
              </a:rPr>
            </a:br>
            <a:r>
              <a:rPr lang="fr-FR">
                <a:solidFill>
                  <a:schemeClr val="bg2">
                    <a:lumMod val="25000"/>
                  </a:schemeClr>
                </a:solidFill>
                <a:latin typeface="Arial" panose="020B0604020202020204" pitchFamily="34" charset="0"/>
                <a:cs typeface="Arial" panose="020B0604020202020204" pitchFamily="34" charset="0"/>
              </a:rPr>
              <a:t>Les raisons du changement</a:t>
            </a:r>
            <a:endParaRPr lang="fr-F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0179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B4FB3-AB17-EB7F-E3BF-B7955118CC8F}"/>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62D60439-2DB0-4EAD-00B1-BB08A7101305}"/>
              </a:ext>
            </a:extLst>
          </p:cNvPr>
          <p:cNvPicPr>
            <a:picLocks noChangeAspect="1"/>
          </p:cNvPicPr>
          <p:nvPr/>
        </p:nvPicPr>
        <p:blipFill>
          <a:blip r:embed="rId3"/>
          <a:stretch>
            <a:fillRect/>
          </a:stretch>
        </p:blipFill>
        <p:spPr>
          <a:xfrm>
            <a:off x="2414771" y="1112464"/>
            <a:ext cx="7362457" cy="4633072"/>
          </a:xfrm>
          <a:prstGeom prst="rect">
            <a:avLst/>
          </a:prstGeom>
        </p:spPr>
      </p:pic>
      <p:sp>
        <p:nvSpPr>
          <p:cNvPr id="6" name="ZoneTexte 5">
            <a:extLst>
              <a:ext uri="{FF2B5EF4-FFF2-40B4-BE49-F238E27FC236}">
                <a16:creationId xmlns:a16="http://schemas.microsoft.com/office/drawing/2014/main" id="{30086F7D-04AB-41F2-63B7-BBCFA4C78482}"/>
              </a:ext>
            </a:extLst>
          </p:cNvPr>
          <p:cNvSpPr txBox="1"/>
          <p:nvPr/>
        </p:nvSpPr>
        <p:spPr>
          <a:xfrm>
            <a:off x="-8563" y="0"/>
            <a:ext cx="12200563" cy="523220"/>
          </a:xfrm>
          <a:prstGeom prst="rect">
            <a:avLst/>
          </a:prstGeom>
          <a:noFill/>
        </p:spPr>
        <p:txBody>
          <a:bodyPr wrap="square" rtlCol="0">
            <a:spAutoFit/>
          </a:bodyPr>
          <a:lstStyle/>
          <a:p>
            <a:r>
              <a:rPr lang="fr-FR" sz="2800" b="1">
                <a:solidFill>
                  <a:srgbClr val="1A3967"/>
                </a:solidFill>
                <a:latin typeface="Arial" panose="020B0604020202020204" pitchFamily="34" charset="0"/>
                <a:cs typeface="Arial" panose="020B0604020202020204" pitchFamily="34" charset="0"/>
              </a:rPr>
              <a:t>Les SLA : Service-</a:t>
            </a:r>
            <a:r>
              <a:rPr lang="fr-FR" sz="2800" b="1" err="1">
                <a:solidFill>
                  <a:srgbClr val="1A3967"/>
                </a:solidFill>
                <a:latin typeface="Arial" panose="020B0604020202020204" pitchFamily="34" charset="0"/>
                <a:cs typeface="Arial" panose="020B0604020202020204" pitchFamily="34" charset="0"/>
              </a:rPr>
              <a:t>Level</a:t>
            </a:r>
            <a:r>
              <a:rPr lang="fr-FR" sz="2800" b="1">
                <a:solidFill>
                  <a:srgbClr val="1A3967"/>
                </a:solidFill>
                <a:latin typeface="Arial" panose="020B0604020202020204" pitchFamily="34" charset="0"/>
                <a:cs typeface="Arial" panose="020B0604020202020204" pitchFamily="34" charset="0"/>
              </a:rPr>
              <a:t> Agreement = niveau de service attendu</a:t>
            </a:r>
          </a:p>
        </p:txBody>
      </p:sp>
    </p:spTree>
    <p:extLst>
      <p:ext uri="{BB962C8B-B14F-4D97-AF65-F5344CB8AC3E}">
        <p14:creationId xmlns:p14="http://schemas.microsoft.com/office/powerpoint/2010/main" val="22832428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6E1DD1B-8AC4-7D5C-8FB7-AE8E8DB237A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58A175E-29D5-F620-1629-CF7EFD26DAB5}"/>
              </a:ext>
            </a:extLst>
          </p:cNvPr>
          <p:cNvSpPr>
            <a:spLocks noGrp="1"/>
          </p:cNvSpPr>
          <p:nvPr>
            <p:ph type="title"/>
          </p:nvPr>
        </p:nvSpPr>
        <p:spPr>
          <a:xfrm>
            <a:off x="609600" y="16091"/>
            <a:ext cx="10972800" cy="1143000"/>
          </a:xfrm>
        </p:spPr>
        <p:txBody>
          <a:bodyPr/>
          <a:lstStyle/>
          <a:p>
            <a:pPr>
              <a:defRPr/>
            </a:pPr>
            <a:r>
              <a:rPr lang="fr-FR" sz="4000" b="1" cap="all">
                <a:solidFill>
                  <a:srgbClr val="252C61"/>
                </a:solidFill>
                <a:latin typeface="Arial" panose="020B0604020202020204" pitchFamily="34" charset="0"/>
                <a:cs typeface="Arial" panose="020B0604020202020204" pitchFamily="34" charset="0"/>
              </a:rPr>
              <a:t>CE QU’IL FAUT RETENIR ! </a:t>
            </a:r>
          </a:p>
        </p:txBody>
      </p:sp>
      <p:sp>
        <p:nvSpPr>
          <p:cNvPr id="16387" name="Espace réservé du contenu 2">
            <a:extLst>
              <a:ext uri="{FF2B5EF4-FFF2-40B4-BE49-F238E27FC236}">
                <a16:creationId xmlns:a16="http://schemas.microsoft.com/office/drawing/2014/main" id="{F88A598B-A44B-0E32-C8FC-9F8EE0DBE72F}"/>
              </a:ext>
            </a:extLst>
          </p:cNvPr>
          <p:cNvSpPr>
            <a:spLocks noGrp="1"/>
          </p:cNvSpPr>
          <p:nvPr>
            <p:ph idx="1"/>
          </p:nvPr>
        </p:nvSpPr>
        <p:spPr>
          <a:xfrm>
            <a:off x="374344" y="1078924"/>
            <a:ext cx="11817656" cy="4310608"/>
          </a:xfrm>
        </p:spPr>
        <p:txBody>
          <a:bodyPr/>
          <a:lstStyle/>
          <a:p>
            <a:pPr>
              <a:defRPr/>
            </a:pPr>
            <a:r>
              <a:rPr lang="fr-FR" dirty="0">
                <a:solidFill>
                  <a:srgbClr val="252C61"/>
                </a:solidFill>
              </a:rPr>
              <a:t>L’ancien guichet reste accessible (anciens tickets uniquement)</a:t>
            </a:r>
          </a:p>
          <a:p>
            <a:pPr>
              <a:defRPr/>
            </a:pPr>
            <a:r>
              <a:rPr lang="fr-FR" dirty="0">
                <a:solidFill>
                  <a:srgbClr val="252C61"/>
                </a:solidFill>
              </a:rPr>
              <a:t>Le service est désormais soumis à authentification</a:t>
            </a:r>
          </a:p>
          <a:p>
            <a:pPr>
              <a:defRPr/>
            </a:pPr>
            <a:r>
              <a:rPr lang="fr-FR" dirty="0">
                <a:solidFill>
                  <a:srgbClr val="252C61"/>
                </a:solidFill>
              </a:rPr>
              <a:t>Les entrées par service remplacent les entrées par applications</a:t>
            </a:r>
          </a:p>
          <a:p>
            <a:pPr>
              <a:defRPr/>
            </a:pPr>
            <a:r>
              <a:rPr lang="fr-FR" dirty="0">
                <a:solidFill>
                  <a:srgbClr val="252C61"/>
                </a:solidFill>
              </a:rPr>
              <a:t>L’outil est mieux adapté aux usages du web</a:t>
            </a:r>
          </a:p>
          <a:p>
            <a:pPr>
              <a:defRPr/>
            </a:pPr>
            <a:r>
              <a:rPr lang="fr-FR" dirty="0">
                <a:solidFill>
                  <a:srgbClr val="252C61"/>
                </a:solidFill>
              </a:rPr>
              <a:t>Le service répond aux besoins exprimés</a:t>
            </a:r>
          </a:p>
        </p:txBody>
      </p:sp>
      <p:graphicFrame>
        <p:nvGraphicFramePr>
          <p:cNvPr id="3" name="Tableau 2">
            <a:extLst>
              <a:ext uri="{FF2B5EF4-FFF2-40B4-BE49-F238E27FC236}">
                <a16:creationId xmlns:a16="http://schemas.microsoft.com/office/drawing/2014/main" id="{520B0C49-39A9-6119-3C48-636361B75ED9}"/>
              </a:ext>
            </a:extLst>
          </p:cNvPr>
          <p:cNvGraphicFramePr>
            <a:graphicFrameLocks noGrp="1"/>
          </p:cNvGraphicFramePr>
          <p:nvPr>
            <p:extLst>
              <p:ext uri="{D42A27DB-BD31-4B8C-83A1-F6EECF244321}">
                <p14:modId xmlns:p14="http://schemas.microsoft.com/office/powerpoint/2010/main" val="3184510585"/>
              </p:ext>
            </p:extLst>
          </p:nvPr>
        </p:nvGraphicFramePr>
        <p:xfrm>
          <a:off x="916879" y="4093661"/>
          <a:ext cx="9947058" cy="2595880"/>
        </p:xfrm>
        <a:graphic>
          <a:graphicData uri="http://schemas.openxmlformats.org/drawingml/2006/table">
            <a:tbl>
              <a:tblPr firstRow="1" bandRow="1">
                <a:tableStyleId>{5C22544A-7EE6-4342-B048-85BDC9FD1C3A}</a:tableStyleId>
              </a:tblPr>
              <a:tblGrid>
                <a:gridCol w="8366429">
                  <a:extLst>
                    <a:ext uri="{9D8B030D-6E8A-4147-A177-3AD203B41FA5}">
                      <a16:colId xmlns:a16="http://schemas.microsoft.com/office/drawing/2014/main" val="278900450"/>
                    </a:ext>
                  </a:extLst>
                </a:gridCol>
                <a:gridCol w="1580629">
                  <a:extLst>
                    <a:ext uri="{9D8B030D-6E8A-4147-A177-3AD203B41FA5}">
                      <a16:colId xmlns:a16="http://schemas.microsoft.com/office/drawing/2014/main" val="419059194"/>
                    </a:ext>
                  </a:extLst>
                </a:gridCol>
              </a:tblGrid>
              <a:tr h="370840">
                <a:tc>
                  <a:txBody>
                    <a:bodyPr/>
                    <a:lstStyle/>
                    <a:p>
                      <a:r>
                        <a:rPr lang="fr-FR"/>
                        <a:t>Besoins exprimés par les représentants des réseaux lors des focus-groupe</a:t>
                      </a:r>
                    </a:p>
                  </a:txBody>
                  <a:tcPr/>
                </a:tc>
                <a:tc>
                  <a:txBody>
                    <a:bodyPr/>
                    <a:lstStyle/>
                    <a:p>
                      <a:endParaRPr lang="fr-FR"/>
                    </a:p>
                  </a:txBody>
                  <a:tcPr/>
                </a:tc>
                <a:extLst>
                  <a:ext uri="{0D108BD9-81ED-4DB2-BD59-A6C34878D82A}">
                    <a16:rowId xmlns:a16="http://schemas.microsoft.com/office/drawing/2014/main" val="553709265"/>
                  </a:ext>
                </a:extLst>
              </a:tr>
              <a:tr h="370840">
                <a:tc>
                  <a:txBody>
                    <a:bodyPr/>
                    <a:lstStyle/>
                    <a:p>
                      <a:r>
                        <a:rPr lang="fr-FR"/>
                        <a:t>Disposer d’un historique de ses propres tickets</a:t>
                      </a:r>
                    </a:p>
                  </a:txBody>
                  <a:tcPr/>
                </a:tc>
                <a:tc>
                  <a:txBody>
                    <a:bodyPr/>
                    <a:lstStyle/>
                    <a:p>
                      <a:endParaRPr lang="fr-FR"/>
                    </a:p>
                  </a:txBody>
                  <a:tcPr/>
                </a:tc>
                <a:extLst>
                  <a:ext uri="{0D108BD9-81ED-4DB2-BD59-A6C34878D82A}">
                    <a16:rowId xmlns:a16="http://schemas.microsoft.com/office/drawing/2014/main" val="3642096059"/>
                  </a:ext>
                </a:extLst>
              </a:tr>
              <a:tr h="370840">
                <a:tc>
                  <a:txBody>
                    <a:bodyPr/>
                    <a:lstStyle/>
                    <a:p>
                      <a:r>
                        <a:rPr lang="fr-FR"/>
                        <a:t>Pouvoir partager le ticket avec des collègues</a:t>
                      </a:r>
                    </a:p>
                  </a:txBody>
                  <a:tcPr/>
                </a:tc>
                <a:tc>
                  <a:txBody>
                    <a:bodyPr/>
                    <a:lstStyle/>
                    <a:p>
                      <a:endParaRPr lang="fr-FR"/>
                    </a:p>
                  </a:txBody>
                  <a:tcPr/>
                </a:tc>
                <a:extLst>
                  <a:ext uri="{0D108BD9-81ED-4DB2-BD59-A6C34878D82A}">
                    <a16:rowId xmlns:a16="http://schemas.microsoft.com/office/drawing/2014/main" val="3327026442"/>
                  </a:ext>
                </a:extLst>
              </a:tr>
              <a:tr h="370840">
                <a:tc>
                  <a:txBody>
                    <a:bodyPr/>
                    <a:lstStyle/>
                    <a:p>
                      <a:r>
                        <a:rPr lang="fr-FR" dirty="0"/>
                        <a:t>Avoir la main sur le ticket quel que soit son état de traitement</a:t>
                      </a:r>
                    </a:p>
                  </a:txBody>
                  <a:tcPr/>
                </a:tc>
                <a:tc>
                  <a:txBody>
                    <a:bodyPr/>
                    <a:lstStyle/>
                    <a:p>
                      <a:endParaRPr lang="fr-FR"/>
                    </a:p>
                  </a:txBody>
                  <a:tcPr/>
                </a:tc>
                <a:extLst>
                  <a:ext uri="{0D108BD9-81ED-4DB2-BD59-A6C34878D82A}">
                    <a16:rowId xmlns:a16="http://schemas.microsoft.com/office/drawing/2014/main" val="2518027512"/>
                  </a:ext>
                </a:extLst>
              </a:tr>
              <a:tr h="370840">
                <a:tc>
                  <a:txBody>
                    <a:bodyPr/>
                    <a:lstStyle/>
                    <a:p>
                      <a:r>
                        <a:rPr lang="fr-FR" dirty="0"/>
                        <a:t>Pouvoir annuler un ticket émis</a:t>
                      </a:r>
                    </a:p>
                  </a:txBody>
                  <a:tcPr/>
                </a:tc>
                <a:tc>
                  <a:txBody>
                    <a:bodyPr/>
                    <a:lstStyle/>
                    <a:p>
                      <a:endParaRPr lang="fr-FR" dirty="0"/>
                    </a:p>
                  </a:txBody>
                  <a:tcPr/>
                </a:tc>
                <a:extLst>
                  <a:ext uri="{0D108BD9-81ED-4DB2-BD59-A6C34878D82A}">
                    <a16:rowId xmlns:a16="http://schemas.microsoft.com/office/drawing/2014/main" val="1681977007"/>
                  </a:ext>
                </a:extLst>
              </a:tr>
              <a:tr h="370840">
                <a:tc>
                  <a:txBody>
                    <a:bodyPr/>
                    <a:lstStyle/>
                    <a:p>
                      <a:r>
                        <a:rPr lang="fr-FR"/>
                        <a:t>Pouvoir ouvrir à nouveau un ticket clos</a:t>
                      </a:r>
                    </a:p>
                  </a:txBody>
                  <a:tcPr/>
                </a:tc>
                <a:tc>
                  <a:txBody>
                    <a:bodyPr/>
                    <a:lstStyle/>
                    <a:p>
                      <a:endParaRPr lang="fr-FR"/>
                    </a:p>
                  </a:txBody>
                  <a:tcPr/>
                </a:tc>
                <a:extLst>
                  <a:ext uri="{0D108BD9-81ED-4DB2-BD59-A6C34878D82A}">
                    <a16:rowId xmlns:a16="http://schemas.microsoft.com/office/drawing/2014/main" val="641971124"/>
                  </a:ext>
                </a:extLst>
              </a:tr>
              <a:tr h="370840">
                <a:tc>
                  <a:txBody>
                    <a:bodyPr/>
                    <a:lstStyle/>
                    <a:p>
                      <a:r>
                        <a:rPr lang="fr-FR"/>
                        <a:t>Pouvoir dire « merci » sans entraîner la réouverture du ticket</a:t>
                      </a:r>
                    </a:p>
                  </a:txBody>
                  <a:tcPr/>
                </a:tc>
                <a:tc>
                  <a:txBody>
                    <a:bodyPr/>
                    <a:lstStyle/>
                    <a:p>
                      <a:endParaRPr lang="fr-FR" dirty="0"/>
                    </a:p>
                  </a:txBody>
                  <a:tcPr/>
                </a:tc>
                <a:extLst>
                  <a:ext uri="{0D108BD9-81ED-4DB2-BD59-A6C34878D82A}">
                    <a16:rowId xmlns:a16="http://schemas.microsoft.com/office/drawing/2014/main" val="808080783"/>
                  </a:ext>
                </a:extLst>
              </a:tr>
            </a:tbl>
          </a:graphicData>
        </a:graphic>
      </p:graphicFrame>
      <p:pic>
        <p:nvPicPr>
          <p:cNvPr id="5" name="Graphique 4">
            <a:extLst>
              <a:ext uri="{FF2B5EF4-FFF2-40B4-BE49-F238E27FC236}">
                <a16:creationId xmlns:a16="http://schemas.microsoft.com/office/drawing/2014/main" id="{81A47187-02D7-B702-F15E-9D275512889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824580" y="6381998"/>
            <a:ext cx="338157" cy="338157"/>
          </a:xfrm>
          <a:prstGeom prst="rect">
            <a:avLst/>
          </a:prstGeom>
        </p:spPr>
      </p:pic>
      <p:pic>
        <p:nvPicPr>
          <p:cNvPr id="6" name="Graphique 5">
            <a:extLst>
              <a:ext uri="{FF2B5EF4-FFF2-40B4-BE49-F238E27FC236}">
                <a16:creationId xmlns:a16="http://schemas.microsoft.com/office/drawing/2014/main" id="{84D75C76-E1DB-7777-A17B-813A2D52BEB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824579" y="4868024"/>
            <a:ext cx="338157" cy="338157"/>
          </a:xfrm>
          <a:prstGeom prst="rect">
            <a:avLst/>
          </a:prstGeom>
        </p:spPr>
      </p:pic>
      <p:pic>
        <p:nvPicPr>
          <p:cNvPr id="7" name="Graphique 6">
            <a:extLst>
              <a:ext uri="{FF2B5EF4-FFF2-40B4-BE49-F238E27FC236}">
                <a16:creationId xmlns:a16="http://schemas.microsoft.com/office/drawing/2014/main" id="{523EB8EF-541C-4996-3A48-C6741E06193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824579" y="5234727"/>
            <a:ext cx="338157" cy="338157"/>
          </a:xfrm>
          <a:prstGeom prst="rect">
            <a:avLst/>
          </a:prstGeom>
        </p:spPr>
      </p:pic>
      <p:pic>
        <p:nvPicPr>
          <p:cNvPr id="8" name="Graphique 7">
            <a:extLst>
              <a:ext uri="{FF2B5EF4-FFF2-40B4-BE49-F238E27FC236}">
                <a16:creationId xmlns:a16="http://schemas.microsoft.com/office/drawing/2014/main" id="{8082CF78-B863-1BA7-72A6-539710C7012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824579" y="5620047"/>
            <a:ext cx="338157" cy="338157"/>
          </a:xfrm>
          <a:prstGeom prst="rect">
            <a:avLst/>
          </a:prstGeom>
        </p:spPr>
      </p:pic>
      <p:pic>
        <p:nvPicPr>
          <p:cNvPr id="9" name="Graphique 8">
            <a:extLst>
              <a:ext uri="{FF2B5EF4-FFF2-40B4-BE49-F238E27FC236}">
                <a16:creationId xmlns:a16="http://schemas.microsoft.com/office/drawing/2014/main" id="{078BC9D1-E039-9631-771E-A9BE8711C52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824580" y="5986750"/>
            <a:ext cx="338157" cy="338157"/>
          </a:xfrm>
          <a:prstGeom prst="rect">
            <a:avLst/>
          </a:prstGeom>
        </p:spPr>
      </p:pic>
      <p:pic>
        <p:nvPicPr>
          <p:cNvPr id="4" name="Graphique 3">
            <a:extLst>
              <a:ext uri="{FF2B5EF4-FFF2-40B4-BE49-F238E27FC236}">
                <a16:creationId xmlns:a16="http://schemas.microsoft.com/office/drawing/2014/main" id="{02FA9BE8-C9D7-1741-8AD2-9E467BFD7DE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824578" y="4478494"/>
            <a:ext cx="338157" cy="338157"/>
          </a:xfrm>
          <a:prstGeom prst="rect">
            <a:avLst/>
          </a:prstGeom>
        </p:spPr>
      </p:pic>
    </p:spTree>
    <p:extLst>
      <p:ext uri="{BB962C8B-B14F-4D97-AF65-F5344CB8AC3E}">
        <p14:creationId xmlns:p14="http://schemas.microsoft.com/office/powerpoint/2010/main" val="30566024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BE03C-2A13-E292-FF10-404F0E1E23EA}"/>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BF265215-26A2-4E53-5BF6-13C020773A20}"/>
              </a:ext>
            </a:extLst>
          </p:cNvPr>
          <p:cNvSpPr>
            <a:spLocks noGrp="1"/>
          </p:cNvSpPr>
          <p:nvPr>
            <p:ph type="title"/>
          </p:nvPr>
        </p:nvSpPr>
        <p:spPr>
          <a:xfrm>
            <a:off x="609600" y="274638"/>
            <a:ext cx="10972800" cy="1143000"/>
          </a:xfrm>
        </p:spPr>
        <p:txBody>
          <a:bodyPr/>
          <a:lstStyle/>
          <a:p>
            <a:r>
              <a:rPr lang="en-US">
                <a:solidFill>
                  <a:srgbClr val="252C61"/>
                </a:solidFill>
              </a:rPr>
              <a:t>Place aux questions</a:t>
            </a:r>
          </a:p>
        </p:txBody>
      </p:sp>
      <p:pic>
        <p:nvPicPr>
          <p:cNvPr id="3" name="Image 2">
            <a:extLst>
              <a:ext uri="{FF2B5EF4-FFF2-40B4-BE49-F238E27FC236}">
                <a16:creationId xmlns:a16="http://schemas.microsoft.com/office/drawing/2014/main" id="{9F75363D-02E4-91DA-BE86-F205E6CFFA66}"/>
              </a:ext>
            </a:extLst>
          </p:cNvPr>
          <p:cNvPicPr>
            <a:picLocks noChangeAspect="1"/>
          </p:cNvPicPr>
          <p:nvPr/>
        </p:nvPicPr>
        <p:blipFill>
          <a:blip r:embed="rId2">
            <a:extLst>
              <a:ext uri="{28A0092B-C50C-407E-A947-70E740481C1C}">
                <a14:useLocalDpi xmlns:a14="http://schemas.microsoft.com/office/drawing/2010/main" val="0"/>
              </a:ext>
            </a:extLst>
          </a:blip>
          <a:srcRect l="5914" r="10444" b="1"/>
          <a:stretch>
            <a:fillRect/>
          </a:stretch>
        </p:blipFill>
        <p:spPr>
          <a:xfrm>
            <a:off x="609600" y="1600201"/>
            <a:ext cx="10972800" cy="4525963"/>
          </a:xfrm>
          <a:prstGeom prst="rect">
            <a:avLst/>
          </a:prstGeom>
          <a:noFill/>
        </p:spPr>
      </p:pic>
    </p:spTree>
    <p:extLst>
      <p:ext uri="{BB962C8B-B14F-4D97-AF65-F5344CB8AC3E}">
        <p14:creationId xmlns:p14="http://schemas.microsoft.com/office/powerpoint/2010/main" val="639382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2371A6F-2E26-CB55-4CDA-077251EA918D}"/>
              </a:ext>
            </a:extLst>
          </p:cNvPr>
          <p:cNvSpPr txBox="1"/>
          <p:nvPr/>
        </p:nvSpPr>
        <p:spPr>
          <a:xfrm>
            <a:off x="2162827" y="103432"/>
            <a:ext cx="7866345" cy="707886"/>
          </a:xfrm>
          <a:prstGeom prst="rect">
            <a:avLst/>
          </a:prstGeom>
          <a:noFill/>
        </p:spPr>
        <p:txBody>
          <a:bodyPr wrap="square" rtlCol="0">
            <a:spAutoFit/>
          </a:bodyPr>
          <a:lstStyle/>
          <a:p>
            <a:pPr algn="ctr"/>
            <a:r>
              <a:rPr lang="fr-FR" sz="4000" b="1">
                <a:solidFill>
                  <a:srgbClr val="252C61"/>
                </a:solidFill>
                <a:latin typeface="Arial" panose="020B0604020202020204" pitchFamily="34" charset="0"/>
                <a:cs typeface="Arial" panose="020B0604020202020204" pitchFamily="34" charset="0"/>
              </a:rPr>
              <a:t>Pourquoi changer d’interface ? </a:t>
            </a:r>
          </a:p>
        </p:txBody>
      </p:sp>
      <p:sp>
        <p:nvSpPr>
          <p:cNvPr id="5" name="Rectangle 4">
            <a:extLst>
              <a:ext uri="{FF2B5EF4-FFF2-40B4-BE49-F238E27FC236}">
                <a16:creationId xmlns:a16="http://schemas.microsoft.com/office/drawing/2014/main" id="{D7425300-3087-9ECC-831D-8CC99DB2B185}"/>
              </a:ext>
            </a:extLst>
          </p:cNvPr>
          <p:cNvSpPr/>
          <p:nvPr/>
        </p:nvSpPr>
        <p:spPr>
          <a:xfrm>
            <a:off x="275573" y="1152395"/>
            <a:ext cx="5523978" cy="536113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71F44958-DCAF-54A7-AF2B-88E985C45796}"/>
              </a:ext>
            </a:extLst>
          </p:cNvPr>
          <p:cNvSpPr/>
          <p:nvPr/>
        </p:nvSpPr>
        <p:spPr>
          <a:xfrm>
            <a:off x="6392449" y="1152395"/>
            <a:ext cx="5523978" cy="536113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331B4316-92B7-1527-9B7A-229D3AED861A}"/>
              </a:ext>
            </a:extLst>
          </p:cNvPr>
          <p:cNvSpPr txBox="1"/>
          <p:nvPr/>
        </p:nvSpPr>
        <p:spPr>
          <a:xfrm>
            <a:off x="1640449" y="1152395"/>
            <a:ext cx="3392275" cy="400110"/>
          </a:xfrm>
          <a:prstGeom prst="rect">
            <a:avLst/>
          </a:prstGeom>
          <a:noFill/>
        </p:spPr>
        <p:txBody>
          <a:bodyPr wrap="none" rtlCol="0">
            <a:spAutoFit/>
          </a:bodyPr>
          <a:lstStyle/>
          <a:p>
            <a:r>
              <a:rPr lang="fr-FR" sz="2000">
                <a:latin typeface="Arial" panose="020B0604020202020204" pitchFamily="34" charset="0"/>
                <a:cs typeface="Arial" panose="020B0604020202020204" pitchFamily="34" charset="0"/>
              </a:rPr>
              <a:t>Du point de vue de l’Agence</a:t>
            </a:r>
          </a:p>
        </p:txBody>
      </p:sp>
      <p:sp>
        <p:nvSpPr>
          <p:cNvPr id="8" name="ZoneTexte 7">
            <a:extLst>
              <a:ext uri="{FF2B5EF4-FFF2-40B4-BE49-F238E27FC236}">
                <a16:creationId xmlns:a16="http://schemas.microsoft.com/office/drawing/2014/main" id="{422E2E12-9923-AFE4-8F67-D07AA0619680}"/>
              </a:ext>
            </a:extLst>
          </p:cNvPr>
          <p:cNvSpPr txBox="1"/>
          <p:nvPr/>
        </p:nvSpPr>
        <p:spPr>
          <a:xfrm>
            <a:off x="7481480" y="1152395"/>
            <a:ext cx="3760966" cy="400110"/>
          </a:xfrm>
          <a:prstGeom prst="rect">
            <a:avLst/>
          </a:prstGeom>
          <a:noFill/>
        </p:spPr>
        <p:txBody>
          <a:bodyPr wrap="none" rtlCol="0">
            <a:spAutoFit/>
          </a:bodyPr>
          <a:lstStyle/>
          <a:p>
            <a:r>
              <a:rPr lang="fr-FR" sz="2000">
                <a:latin typeface="Arial" panose="020B0604020202020204" pitchFamily="34" charset="0"/>
                <a:cs typeface="Arial" panose="020B0604020202020204" pitchFamily="34" charset="0"/>
              </a:rPr>
              <a:t>Du point de vue des utilisateurs</a:t>
            </a:r>
          </a:p>
        </p:txBody>
      </p:sp>
      <p:sp>
        <p:nvSpPr>
          <p:cNvPr id="9" name="ZoneTexte 8">
            <a:extLst>
              <a:ext uri="{FF2B5EF4-FFF2-40B4-BE49-F238E27FC236}">
                <a16:creationId xmlns:a16="http://schemas.microsoft.com/office/drawing/2014/main" id="{F556BBF8-C6C7-9F39-0220-BD3D0830AF24}"/>
              </a:ext>
            </a:extLst>
          </p:cNvPr>
          <p:cNvSpPr txBox="1"/>
          <p:nvPr/>
        </p:nvSpPr>
        <p:spPr>
          <a:xfrm>
            <a:off x="501041" y="2091847"/>
            <a:ext cx="5298510" cy="923330"/>
          </a:xfrm>
          <a:prstGeom prst="rect">
            <a:avLst/>
          </a:prstGeom>
          <a:noFill/>
        </p:spPr>
        <p:txBody>
          <a:bodyPr wrap="square" rtlCol="0">
            <a:spAutoFit/>
          </a:bodyPr>
          <a:lstStyle/>
          <a:p>
            <a:r>
              <a:rPr lang="fr-FR" b="1">
                <a:latin typeface="Arial" panose="020B0604020202020204" pitchFamily="34" charset="0"/>
                <a:cs typeface="Arial" panose="020B0604020202020204" pitchFamily="34" charset="0"/>
              </a:rPr>
              <a:t>Dette technique</a:t>
            </a:r>
            <a:br>
              <a:rPr lang="fr-FR">
                <a:latin typeface="Arial" panose="020B0604020202020204" pitchFamily="34" charset="0"/>
                <a:cs typeface="Arial" panose="020B0604020202020204" pitchFamily="34" charset="0"/>
              </a:rPr>
            </a:br>
            <a:r>
              <a:rPr lang="fr-FR">
                <a:latin typeface="Arial" panose="020B0604020202020204" pitchFamily="34" charset="0"/>
                <a:cs typeface="Arial" panose="020B0604020202020204" pitchFamily="34" charset="0"/>
              </a:rPr>
              <a:t>Le socle technique n’était plus assez solide </a:t>
            </a:r>
            <a:br>
              <a:rPr lang="fr-FR">
                <a:latin typeface="Arial" panose="020B0604020202020204" pitchFamily="34" charset="0"/>
                <a:cs typeface="Arial" panose="020B0604020202020204" pitchFamily="34" charset="0"/>
              </a:rPr>
            </a:br>
            <a:r>
              <a:rPr lang="fr-FR">
                <a:latin typeface="Arial" panose="020B0604020202020204" pitchFamily="34" charset="0"/>
                <a:cs typeface="Arial" panose="020B0604020202020204" pitchFamily="34" charset="0"/>
              </a:rPr>
              <a:t>par rapport au nombre de tickets déposés</a:t>
            </a:r>
          </a:p>
        </p:txBody>
      </p:sp>
      <p:sp>
        <p:nvSpPr>
          <p:cNvPr id="10" name="ZoneTexte 9">
            <a:extLst>
              <a:ext uri="{FF2B5EF4-FFF2-40B4-BE49-F238E27FC236}">
                <a16:creationId xmlns:a16="http://schemas.microsoft.com/office/drawing/2014/main" id="{E0E7545E-FBA4-9E57-F320-5ACF1B8ADB5A}"/>
              </a:ext>
            </a:extLst>
          </p:cNvPr>
          <p:cNvSpPr txBox="1"/>
          <p:nvPr/>
        </p:nvSpPr>
        <p:spPr>
          <a:xfrm>
            <a:off x="501041" y="3183699"/>
            <a:ext cx="5298510" cy="923330"/>
          </a:xfrm>
          <a:prstGeom prst="rect">
            <a:avLst/>
          </a:prstGeom>
          <a:noFill/>
        </p:spPr>
        <p:txBody>
          <a:bodyPr wrap="square" rtlCol="0">
            <a:spAutoFit/>
          </a:bodyPr>
          <a:lstStyle/>
          <a:p>
            <a:r>
              <a:rPr lang="fr-FR" b="1">
                <a:latin typeface="Arial" panose="020B0604020202020204" pitchFamily="34" charset="0"/>
                <a:cs typeface="Arial" panose="020B0604020202020204" pitchFamily="34" charset="0"/>
              </a:rPr>
              <a:t>Défaut d’accessibilité</a:t>
            </a:r>
            <a:br>
              <a:rPr lang="fr-FR">
                <a:latin typeface="Arial" panose="020B0604020202020204" pitchFamily="34" charset="0"/>
                <a:cs typeface="Arial" panose="020B0604020202020204" pitchFamily="34" charset="0"/>
              </a:rPr>
            </a:br>
            <a:r>
              <a:rPr lang="fr-FR">
                <a:latin typeface="Arial" panose="020B0604020202020204" pitchFamily="34" charset="0"/>
                <a:cs typeface="Arial" panose="020B0604020202020204" pitchFamily="34" charset="0"/>
              </a:rPr>
              <a:t>L’interface n’était plus adaptée aux standards du web</a:t>
            </a:r>
          </a:p>
        </p:txBody>
      </p:sp>
      <p:sp>
        <p:nvSpPr>
          <p:cNvPr id="11" name="ZoneTexte 10">
            <a:extLst>
              <a:ext uri="{FF2B5EF4-FFF2-40B4-BE49-F238E27FC236}">
                <a16:creationId xmlns:a16="http://schemas.microsoft.com/office/drawing/2014/main" id="{1EBF0778-7CD6-3860-B230-B884EEE2260A}"/>
              </a:ext>
            </a:extLst>
          </p:cNvPr>
          <p:cNvSpPr txBox="1"/>
          <p:nvPr/>
        </p:nvSpPr>
        <p:spPr>
          <a:xfrm>
            <a:off x="501041" y="4275551"/>
            <a:ext cx="5298510" cy="2277547"/>
          </a:xfrm>
          <a:prstGeom prst="rect">
            <a:avLst/>
          </a:prstGeom>
          <a:noFill/>
        </p:spPr>
        <p:txBody>
          <a:bodyPr wrap="square" rtlCol="0">
            <a:spAutoFit/>
          </a:bodyPr>
          <a:lstStyle/>
          <a:p>
            <a:r>
              <a:rPr lang="fr-FR" b="1">
                <a:latin typeface="Arial" panose="020B0604020202020204" pitchFamily="34" charset="0"/>
                <a:cs typeface="Arial" panose="020B0604020202020204" pitchFamily="34" charset="0"/>
              </a:rPr>
              <a:t>« </a:t>
            </a:r>
            <a:r>
              <a:rPr lang="fr-FR" b="1" err="1">
                <a:latin typeface="Arial" panose="020B0604020202020204" pitchFamily="34" charset="0"/>
                <a:cs typeface="Arial" panose="020B0604020202020204" pitchFamily="34" charset="0"/>
              </a:rPr>
              <a:t>Siloisation</a:t>
            </a:r>
            <a:r>
              <a:rPr lang="fr-FR" b="1">
                <a:latin typeface="Arial" panose="020B0604020202020204" pitchFamily="34" charset="0"/>
                <a:cs typeface="Arial" panose="020B0604020202020204" pitchFamily="34" charset="0"/>
              </a:rPr>
              <a:t> » des guichets</a:t>
            </a:r>
            <a:br>
              <a:rPr lang="fr-FR">
                <a:latin typeface="Arial" panose="020B0604020202020204" pitchFamily="34" charset="0"/>
                <a:cs typeface="Arial" panose="020B0604020202020204" pitchFamily="34" charset="0"/>
              </a:rPr>
            </a:br>
            <a:r>
              <a:rPr lang="fr-FR">
                <a:latin typeface="Arial" panose="020B0604020202020204" pitchFamily="34" charset="0"/>
                <a:cs typeface="Arial" panose="020B0604020202020204" pitchFamily="34" charset="0"/>
              </a:rPr>
              <a:t>Les guichets « par application » devaient être remplacés par une offre de service transversale</a:t>
            </a:r>
            <a:br>
              <a:rPr lang="fr-FR">
                <a:latin typeface="Arial" panose="020B0604020202020204" pitchFamily="34" charset="0"/>
                <a:cs typeface="Arial" panose="020B0604020202020204" pitchFamily="34" charset="0"/>
              </a:rPr>
            </a:br>
            <a:br>
              <a:rPr lang="fr-FR">
                <a:latin typeface="Arial" panose="020B0604020202020204" pitchFamily="34" charset="0"/>
                <a:cs typeface="Arial" panose="020B0604020202020204" pitchFamily="34" charset="0"/>
              </a:rPr>
            </a:br>
            <a:r>
              <a:rPr lang="fr-FR" sz="1400" u="sng">
                <a:latin typeface="Arial" panose="020B0604020202020204" pitchFamily="34" charset="0"/>
                <a:cs typeface="Arial" panose="020B0604020202020204" pitchFamily="34" charset="0"/>
              </a:rPr>
              <a:t>Exemple</a:t>
            </a:r>
            <a:r>
              <a:rPr lang="fr-FR" sz="1400">
                <a:latin typeface="Arial" panose="020B0604020202020204" pitchFamily="34" charset="0"/>
                <a:cs typeface="Arial" panose="020B0604020202020204" pitchFamily="34" charset="0"/>
              </a:rPr>
              <a:t> : </a:t>
            </a:r>
            <a:br>
              <a:rPr lang="fr-FR" sz="1400">
                <a:latin typeface="Arial" panose="020B0604020202020204" pitchFamily="34" charset="0"/>
                <a:cs typeface="Arial" panose="020B0604020202020204" pitchFamily="34" charset="0"/>
              </a:rPr>
            </a:br>
            <a:r>
              <a:rPr lang="fr-FR" sz="1400">
                <a:latin typeface="Arial" panose="020B0604020202020204" pitchFamily="34" charset="0"/>
                <a:cs typeface="Arial" panose="020B0604020202020204" pitchFamily="34" charset="0"/>
              </a:rPr>
              <a:t>Sudoc Pro &gt; formation</a:t>
            </a:r>
            <a:br>
              <a:rPr lang="fr-FR" sz="1400">
                <a:latin typeface="Arial" panose="020B0604020202020204" pitchFamily="34" charset="0"/>
                <a:cs typeface="Arial" panose="020B0604020202020204" pitchFamily="34" charset="0"/>
              </a:rPr>
            </a:br>
            <a:r>
              <a:rPr lang="fr-FR" sz="1400">
                <a:latin typeface="Arial" panose="020B0604020202020204" pitchFamily="34" charset="0"/>
                <a:cs typeface="Arial" panose="020B0604020202020204" pitchFamily="34" charset="0"/>
              </a:rPr>
              <a:t>Star &gt; formation</a:t>
            </a:r>
            <a:br>
              <a:rPr lang="fr-FR" sz="1400">
                <a:latin typeface="Arial" panose="020B0604020202020204" pitchFamily="34" charset="0"/>
                <a:cs typeface="Arial" panose="020B0604020202020204" pitchFamily="34" charset="0"/>
              </a:rPr>
            </a:br>
            <a:r>
              <a:rPr lang="fr-FR" sz="1400">
                <a:latin typeface="Arial" panose="020B0604020202020204" pitchFamily="34" charset="0"/>
                <a:cs typeface="Arial" panose="020B0604020202020204" pitchFamily="34" charset="0"/>
              </a:rPr>
              <a:t>Calames&gt; formation</a:t>
            </a:r>
            <a:br>
              <a:rPr lang="fr-FR" sz="1400">
                <a:latin typeface="Arial" panose="020B0604020202020204" pitchFamily="34" charset="0"/>
                <a:cs typeface="Arial" panose="020B0604020202020204" pitchFamily="34" charset="0"/>
              </a:rPr>
            </a:br>
            <a:endParaRPr lang="fr-FR" sz="1400">
              <a:latin typeface="Arial" panose="020B0604020202020204" pitchFamily="34" charset="0"/>
              <a:cs typeface="Arial" panose="020B0604020202020204" pitchFamily="34" charset="0"/>
            </a:endParaRPr>
          </a:p>
        </p:txBody>
      </p:sp>
      <p:sp>
        <p:nvSpPr>
          <p:cNvPr id="12" name="Ellipse 11">
            <a:extLst>
              <a:ext uri="{FF2B5EF4-FFF2-40B4-BE49-F238E27FC236}">
                <a16:creationId xmlns:a16="http://schemas.microsoft.com/office/drawing/2014/main" id="{31419031-7EDF-450D-0C0C-9623F1EB6CF6}"/>
              </a:ext>
            </a:extLst>
          </p:cNvPr>
          <p:cNvSpPr/>
          <p:nvPr/>
        </p:nvSpPr>
        <p:spPr>
          <a:xfrm>
            <a:off x="363255" y="2229633"/>
            <a:ext cx="137786" cy="137786"/>
          </a:xfrm>
          <a:prstGeom prst="ellipse">
            <a:avLst/>
          </a:prstGeom>
          <a:solidFill>
            <a:srgbClr val="252C61"/>
          </a:solidFill>
          <a:ln>
            <a:solidFill>
              <a:srgbClr val="252C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4ECF4C3B-0A34-1CD7-E773-33E5602710FB}"/>
              </a:ext>
            </a:extLst>
          </p:cNvPr>
          <p:cNvSpPr/>
          <p:nvPr/>
        </p:nvSpPr>
        <p:spPr>
          <a:xfrm>
            <a:off x="377869" y="3306871"/>
            <a:ext cx="137786" cy="137786"/>
          </a:xfrm>
          <a:prstGeom prst="ellipse">
            <a:avLst/>
          </a:prstGeom>
          <a:solidFill>
            <a:srgbClr val="252C61"/>
          </a:solidFill>
          <a:ln>
            <a:solidFill>
              <a:srgbClr val="252C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86F3098D-BE21-9A5B-AFF2-62A17E40D8E1}"/>
              </a:ext>
            </a:extLst>
          </p:cNvPr>
          <p:cNvSpPr/>
          <p:nvPr/>
        </p:nvSpPr>
        <p:spPr>
          <a:xfrm>
            <a:off x="363255" y="4411829"/>
            <a:ext cx="137786" cy="137786"/>
          </a:xfrm>
          <a:prstGeom prst="ellipse">
            <a:avLst/>
          </a:prstGeom>
          <a:solidFill>
            <a:srgbClr val="252C61"/>
          </a:solidFill>
          <a:ln>
            <a:solidFill>
              <a:srgbClr val="252C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254A6F72-DDB8-5967-C9A1-CCE13891E316}"/>
              </a:ext>
            </a:extLst>
          </p:cNvPr>
          <p:cNvSpPr txBox="1"/>
          <p:nvPr/>
        </p:nvSpPr>
        <p:spPr>
          <a:xfrm>
            <a:off x="6617917" y="2106821"/>
            <a:ext cx="5298510" cy="646331"/>
          </a:xfrm>
          <a:prstGeom prst="rect">
            <a:avLst/>
          </a:prstGeom>
          <a:noFill/>
        </p:spPr>
        <p:txBody>
          <a:bodyPr wrap="square" rtlCol="0">
            <a:spAutoFit/>
          </a:bodyPr>
          <a:lstStyle/>
          <a:p>
            <a:r>
              <a:rPr lang="fr-FR" b="1">
                <a:latin typeface="Arial" panose="020B0604020202020204" pitchFamily="34" charset="0"/>
                <a:cs typeface="Arial" panose="020B0604020202020204" pitchFamily="34" charset="0"/>
              </a:rPr>
              <a:t>Absence d’historique des demandes</a:t>
            </a:r>
            <a:br>
              <a:rPr lang="fr-FR">
                <a:latin typeface="Arial" panose="020B0604020202020204" pitchFamily="34" charset="0"/>
                <a:cs typeface="Arial" panose="020B0604020202020204" pitchFamily="34" charset="0"/>
              </a:rPr>
            </a:br>
            <a:r>
              <a:rPr lang="fr-FR">
                <a:latin typeface="Arial" panose="020B0604020202020204" pitchFamily="34" charset="0"/>
                <a:cs typeface="Arial" panose="020B0604020202020204" pitchFamily="34" charset="0"/>
              </a:rPr>
              <a:t>Impossibilité d’accéder à ses propres tickets</a:t>
            </a:r>
          </a:p>
        </p:txBody>
      </p:sp>
      <p:sp>
        <p:nvSpPr>
          <p:cNvPr id="16" name="ZoneTexte 15">
            <a:extLst>
              <a:ext uri="{FF2B5EF4-FFF2-40B4-BE49-F238E27FC236}">
                <a16:creationId xmlns:a16="http://schemas.microsoft.com/office/drawing/2014/main" id="{9CE60EEB-60B1-A83A-A5A3-F78BF66B4DDE}"/>
              </a:ext>
            </a:extLst>
          </p:cNvPr>
          <p:cNvSpPr txBox="1"/>
          <p:nvPr/>
        </p:nvSpPr>
        <p:spPr>
          <a:xfrm>
            <a:off x="6617917" y="3164910"/>
            <a:ext cx="5298510" cy="646331"/>
          </a:xfrm>
          <a:prstGeom prst="rect">
            <a:avLst/>
          </a:prstGeom>
          <a:noFill/>
        </p:spPr>
        <p:txBody>
          <a:bodyPr wrap="square" rtlCol="0">
            <a:spAutoFit/>
          </a:bodyPr>
          <a:lstStyle/>
          <a:p>
            <a:r>
              <a:rPr lang="fr-FR" b="1">
                <a:latin typeface="Arial" panose="020B0604020202020204" pitchFamily="34" charset="0"/>
                <a:cs typeface="Arial" panose="020B0604020202020204" pitchFamily="34" charset="0"/>
              </a:rPr>
              <a:t>Manque de fluidité dans les échanges</a:t>
            </a:r>
            <a:br>
              <a:rPr lang="fr-FR">
                <a:latin typeface="Arial" panose="020B0604020202020204" pitchFamily="34" charset="0"/>
                <a:cs typeface="Arial" panose="020B0604020202020204" pitchFamily="34" charset="0"/>
              </a:rPr>
            </a:br>
            <a:r>
              <a:rPr lang="fr-FR">
                <a:latin typeface="Arial" panose="020B0604020202020204" pitchFamily="34" charset="0"/>
                <a:cs typeface="Arial" panose="020B0604020202020204" pitchFamily="34" charset="0"/>
              </a:rPr>
              <a:t>Impossibilité d’agir sur les tickets pris en charge</a:t>
            </a:r>
          </a:p>
        </p:txBody>
      </p:sp>
      <p:sp>
        <p:nvSpPr>
          <p:cNvPr id="17" name="ZoneTexte 16">
            <a:extLst>
              <a:ext uri="{FF2B5EF4-FFF2-40B4-BE49-F238E27FC236}">
                <a16:creationId xmlns:a16="http://schemas.microsoft.com/office/drawing/2014/main" id="{29DFFB4F-94F2-386B-0203-C08FF654A97D}"/>
              </a:ext>
            </a:extLst>
          </p:cNvPr>
          <p:cNvSpPr txBox="1"/>
          <p:nvPr/>
        </p:nvSpPr>
        <p:spPr>
          <a:xfrm>
            <a:off x="6617917" y="4275551"/>
            <a:ext cx="5298510" cy="1477328"/>
          </a:xfrm>
          <a:prstGeom prst="rect">
            <a:avLst/>
          </a:prstGeom>
          <a:noFill/>
        </p:spPr>
        <p:txBody>
          <a:bodyPr wrap="square" rtlCol="0">
            <a:spAutoFit/>
          </a:bodyPr>
          <a:lstStyle/>
          <a:p>
            <a:r>
              <a:rPr lang="fr-FR" b="1">
                <a:latin typeface="Arial" panose="020B0604020202020204" pitchFamily="34" charset="0"/>
                <a:cs typeface="Arial" panose="020B0604020202020204" pitchFamily="34" charset="0"/>
              </a:rPr>
              <a:t>Ergonomie perfectible</a:t>
            </a:r>
            <a:br>
              <a:rPr lang="fr-FR">
                <a:latin typeface="Arial" panose="020B0604020202020204" pitchFamily="34" charset="0"/>
                <a:cs typeface="Arial" panose="020B0604020202020204" pitchFamily="34" charset="0"/>
              </a:rPr>
            </a:br>
            <a:r>
              <a:rPr lang="fr-FR">
                <a:latin typeface="Arial" panose="020B0604020202020204" pitchFamily="34" charset="0"/>
                <a:cs typeface="Arial" panose="020B0604020202020204" pitchFamily="34" charset="0"/>
              </a:rPr>
              <a:t>Blocs de saisie minuscules, </a:t>
            </a:r>
            <a:br>
              <a:rPr lang="fr-FR">
                <a:latin typeface="Arial" panose="020B0604020202020204" pitchFamily="34" charset="0"/>
                <a:cs typeface="Arial" panose="020B0604020202020204" pitchFamily="34" charset="0"/>
              </a:rPr>
            </a:br>
            <a:r>
              <a:rPr lang="fr-FR">
                <a:latin typeface="Arial" panose="020B0604020202020204" pitchFamily="34" charset="0"/>
                <a:cs typeface="Arial" panose="020B0604020202020204" pitchFamily="34" charset="0"/>
              </a:rPr>
              <a:t>cliquer/déposer inopérant,</a:t>
            </a:r>
            <a:br>
              <a:rPr lang="fr-FR">
                <a:latin typeface="Arial" panose="020B0604020202020204" pitchFamily="34" charset="0"/>
                <a:cs typeface="Arial" panose="020B0604020202020204" pitchFamily="34" charset="0"/>
              </a:rPr>
            </a:br>
            <a:r>
              <a:rPr lang="fr-FR">
                <a:latin typeface="Arial" panose="020B0604020202020204" pitchFamily="34" charset="0"/>
                <a:cs typeface="Arial" panose="020B0604020202020204" pitchFamily="34" charset="0"/>
              </a:rPr>
              <a:t>clics inutiles,</a:t>
            </a:r>
            <a:br>
              <a:rPr lang="fr-FR">
                <a:latin typeface="Arial" panose="020B0604020202020204" pitchFamily="34" charset="0"/>
                <a:cs typeface="Arial" panose="020B0604020202020204" pitchFamily="34" charset="0"/>
              </a:rPr>
            </a:br>
            <a:r>
              <a:rPr lang="fr-FR">
                <a:latin typeface="Arial" panose="020B0604020202020204" pitchFamily="34" charset="0"/>
                <a:cs typeface="Arial" panose="020B0604020202020204" pitchFamily="34" charset="0"/>
              </a:rPr>
              <a:t>etc.</a:t>
            </a:r>
          </a:p>
        </p:txBody>
      </p:sp>
      <p:sp>
        <p:nvSpPr>
          <p:cNvPr id="18" name="Ellipse 17">
            <a:extLst>
              <a:ext uri="{FF2B5EF4-FFF2-40B4-BE49-F238E27FC236}">
                <a16:creationId xmlns:a16="http://schemas.microsoft.com/office/drawing/2014/main" id="{002A33EA-6CB4-8FCA-C1ED-CDD48730DB12}"/>
              </a:ext>
            </a:extLst>
          </p:cNvPr>
          <p:cNvSpPr/>
          <p:nvPr/>
        </p:nvSpPr>
        <p:spPr>
          <a:xfrm>
            <a:off x="6480131" y="2229633"/>
            <a:ext cx="137786" cy="137786"/>
          </a:xfrm>
          <a:prstGeom prst="ellipse">
            <a:avLst/>
          </a:prstGeom>
          <a:solidFill>
            <a:srgbClr val="252C61"/>
          </a:solidFill>
          <a:ln>
            <a:solidFill>
              <a:srgbClr val="252C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9CD8120E-8E59-D988-77EC-BD98047B102B}"/>
              </a:ext>
            </a:extLst>
          </p:cNvPr>
          <p:cNvSpPr/>
          <p:nvPr/>
        </p:nvSpPr>
        <p:spPr>
          <a:xfrm>
            <a:off x="6490568" y="3306871"/>
            <a:ext cx="137786" cy="137786"/>
          </a:xfrm>
          <a:prstGeom prst="ellipse">
            <a:avLst/>
          </a:prstGeom>
          <a:solidFill>
            <a:srgbClr val="252C61"/>
          </a:solidFill>
          <a:ln>
            <a:solidFill>
              <a:srgbClr val="252C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22200925-563E-F35F-8DCC-D19349B7D6ED}"/>
              </a:ext>
            </a:extLst>
          </p:cNvPr>
          <p:cNvSpPr/>
          <p:nvPr/>
        </p:nvSpPr>
        <p:spPr>
          <a:xfrm>
            <a:off x="6490568" y="4411829"/>
            <a:ext cx="137786" cy="137786"/>
          </a:xfrm>
          <a:prstGeom prst="ellipse">
            <a:avLst/>
          </a:prstGeom>
          <a:solidFill>
            <a:srgbClr val="252C61"/>
          </a:solidFill>
          <a:ln>
            <a:solidFill>
              <a:srgbClr val="252C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 name="Connecteur droit avec flèche 2">
            <a:extLst>
              <a:ext uri="{FF2B5EF4-FFF2-40B4-BE49-F238E27FC236}">
                <a16:creationId xmlns:a16="http://schemas.microsoft.com/office/drawing/2014/main" id="{D203C7FE-85DF-4F2D-0F08-D8585FB3D019}"/>
              </a:ext>
            </a:extLst>
          </p:cNvPr>
          <p:cNvCxnSpPr/>
          <p:nvPr/>
        </p:nvCxnSpPr>
        <p:spPr>
          <a:xfrm>
            <a:off x="2835057" y="5953291"/>
            <a:ext cx="551145"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 name="Accolade fermante 1">
            <a:extLst>
              <a:ext uri="{FF2B5EF4-FFF2-40B4-BE49-F238E27FC236}">
                <a16:creationId xmlns:a16="http://schemas.microsoft.com/office/drawing/2014/main" id="{D2C3DEF5-28CE-C963-5E43-8DECCDDB90AE}"/>
              </a:ext>
            </a:extLst>
          </p:cNvPr>
          <p:cNvSpPr/>
          <p:nvPr/>
        </p:nvSpPr>
        <p:spPr>
          <a:xfrm>
            <a:off x="2429007" y="5611659"/>
            <a:ext cx="213986" cy="65134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ZoneTexte 20">
            <a:extLst>
              <a:ext uri="{FF2B5EF4-FFF2-40B4-BE49-F238E27FC236}">
                <a16:creationId xmlns:a16="http://schemas.microsoft.com/office/drawing/2014/main" id="{428C5DF1-5B68-7134-517F-70A8AF7BE81E}"/>
              </a:ext>
            </a:extLst>
          </p:cNvPr>
          <p:cNvSpPr txBox="1"/>
          <p:nvPr/>
        </p:nvSpPr>
        <p:spPr>
          <a:xfrm>
            <a:off x="2839707" y="5611659"/>
            <a:ext cx="2781467" cy="523220"/>
          </a:xfrm>
          <a:prstGeom prst="rect">
            <a:avLst/>
          </a:prstGeom>
          <a:noFill/>
        </p:spPr>
        <p:txBody>
          <a:bodyPr wrap="none" rtlCol="0">
            <a:spAutoFit/>
          </a:bodyPr>
          <a:lstStyle/>
          <a:p>
            <a:r>
              <a:rPr lang="fr-FR" sz="1400">
                <a:latin typeface="Arial" panose="020B0604020202020204" pitchFamily="34" charset="0"/>
                <a:cs typeface="Arial" panose="020B0604020202020204" pitchFamily="34" charset="0"/>
              </a:rPr>
              <a:t>3 guichets remplacés par </a:t>
            </a:r>
          </a:p>
          <a:p>
            <a:r>
              <a:rPr lang="fr-FR" sz="1400">
                <a:latin typeface="Arial" panose="020B0604020202020204" pitchFamily="34" charset="0"/>
                <a:cs typeface="Arial" panose="020B0604020202020204" pitchFamily="34" charset="0"/>
              </a:rPr>
              <a:t>           Vie du réseau &gt; formation</a:t>
            </a:r>
            <a:endParaRPr lang="fr-FR" sz="1400"/>
          </a:p>
        </p:txBody>
      </p:sp>
    </p:spTree>
    <p:extLst>
      <p:ext uri="{BB962C8B-B14F-4D97-AF65-F5344CB8AC3E}">
        <p14:creationId xmlns:p14="http://schemas.microsoft.com/office/powerpoint/2010/main" val="523045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FCF7C-A8CB-1533-4166-62E0A99BE2F3}"/>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29012ADF-5B87-9CF0-738B-A9E0AEE2621E}"/>
              </a:ext>
            </a:extLst>
          </p:cNvPr>
          <p:cNvSpPr txBox="1"/>
          <p:nvPr/>
        </p:nvSpPr>
        <p:spPr>
          <a:xfrm>
            <a:off x="2162827" y="103432"/>
            <a:ext cx="7866345" cy="707886"/>
          </a:xfrm>
          <a:prstGeom prst="rect">
            <a:avLst/>
          </a:prstGeom>
          <a:noFill/>
        </p:spPr>
        <p:txBody>
          <a:bodyPr wrap="square" rtlCol="0">
            <a:spAutoFit/>
          </a:bodyPr>
          <a:lstStyle/>
          <a:p>
            <a:pPr algn="ctr"/>
            <a:r>
              <a:rPr lang="fr-FR" sz="4000" b="1">
                <a:solidFill>
                  <a:srgbClr val="252C61"/>
                </a:solidFill>
                <a:latin typeface="Arial" panose="020B0604020202020204" pitchFamily="34" charset="0"/>
                <a:cs typeface="Arial" panose="020B0604020202020204" pitchFamily="34" charset="0"/>
              </a:rPr>
              <a:t>Une année de travail : 2025 </a:t>
            </a:r>
          </a:p>
        </p:txBody>
      </p:sp>
      <p:sp>
        <p:nvSpPr>
          <p:cNvPr id="9" name="ZoneTexte 8">
            <a:extLst>
              <a:ext uri="{FF2B5EF4-FFF2-40B4-BE49-F238E27FC236}">
                <a16:creationId xmlns:a16="http://schemas.microsoft.com/office/drawing/2014/main" id="{5530B777-FD0D-E17A-B760-E54A54BBE3DD}"/>
              </a:ext>
            </a:extLst>
          </p:cNvPr>
          <p:cNvSpPr txBox="1"/>
          <p:nvPr/>
        </p:nvSpPr>
        <p:spPr>
          <a:xfrm>
            <a:off x="0" y="1265130"/>
            <a:ext cx="12192000" cy="1015663"/>
          </a:xfrm>
          <a:prstGeom prst="rect">
            <a:avLst/>
          </a:prstGeom>
          <a:noFill/>
        </p:spPr>
        <p:txBody>
          <a:bodyPr wrap="square" rtlCol="0">
            <a:spAutoFit/>
          </a:bodyPr>
          <a:lstStyle/>
          <a:p>
            <a:pPr marL="342900" indent="-342900">
              <a:buClr>
                <a:srgbClr val="252C61"/>
              </a:buClr>
              <a:buSzPct val="120000"/>
              <a:buFont typeface="Arial" panose="020B0604020202020204" pitchFamily="34" charset="0"/>
              <a:buChar char="•"/>
            </a:pPr>
            <a:r>
              <a:rPr lang="fr-FR" sz="2000" b="1">
                <a:latin typeface="Arial" panose="020B0604020202020204" pitchFamily="34" charset="0"/>
                <a:cs typeface="Arial" panose="020B0604020202020204" pitchFamily="34" charset="0"/>
              </a:rPr>
              <a:t>Organisation de l’assistance liée à la réorganisation de l’Agence</a:t>
            </a:r>
          </a:p>
          <a:p>
            <a:pPr marL="800100" lvl="1" indent="-342900">
              <a:buClr>
                <a:srgbClr val="252C61"/>
              </a:buClr>
              <a:buSzPct val="120000"/>
              <a:buFont typeface="Arial" panose="020B0604020202020204" pitchFamily="34" charset="0"/>
              <a:buChar char="•"/>
            </a:pPr>
            <a:r>
              <a:rPr lang="fr-FR" sz="2000">
                <a:latin typeface="Arial" panose="020B0604020202020204" pitchFamily="34" charset="0"/>
                <a:cs typeface="Arial" panose="020B0604020202020204" pitchFamily="34" charset="0"/>
              </a:rPr>
              <a:t>Les nouveaux groupes destinataires des tickets devaient correspondre avec les nouveaux services</a:t>
            </a:r>
          </a:p>
          <a:p>
            <a:pPr lvl="1">
              <a:buClr>
                <a:srgbClr val="252C61"/>
              </a:buClr>
              <a:buSzPct val="120000"/>
            </a:pPr>
            <a:endParaRPr lang="fr-FR" sz="2000">
              <a:latin typeface="Arial" panose="020B0604020202020204" pitchFamily="34" charset="0"/>
              <a:cs typeface="Arial" panose="020B0604020202020204" pitchFamily="34" charset="0"/>
            </a:endParaRPr>
          </a:p>
        </p:txBody>
      </p:sp>
      <p:sp>
        <p:nvSpPr>
          <p:cNvPr id="2" name="ZoneTexte 1">
            <a:extLst>
              <a:ext uri="{FF2B5EF4-FFF2-40B4-BE49-F238E27FC236}">
                <a16:creationId xmlns:a16="http://schemas.microsoft.com/office/drawing/2014/main" id="{1CBFB8D7-BFC7-F56A-02D8-F0E99AE91A87}"/>
              </a:ext>
            </a:extLst>
          </p:cNvPr>
          <p:cNvSpPr txBox="1"/>
          <p:nvPr/>
        </p:nvSpPr>
        <p:spPr>
          <a:xfrm>
            <a:off x="-1" y="2280793"/>
            <a:ext cx="12192000" cy="1323439"/>
          </a:xfrm>
          <a:prstGeom prst="rect">
            <a:avLst/>
          </a:prstGeom>
          <a:noFill/>
        </p:spPr>
        <p:txBody>
          <a:bodyPr wrap="square" rtlCol="0">
            <a:spAutoFit/>
          </a:bodyPr>
          <a:lstStyle/>
          <a:p>
            <a:pPr marL="342900" indent="-342900">
              <a:buClr>
                <a:srgbClr val="252C61"/>
              </a:buClr>
              <a:buSzPct val="120000"/>
              <a:buFont typeface="Arial" panose="020B0604020202020204" pitchFamily="34" charset="0"/>
              <a:buChar char="•"/>
            </a:pPr>
            <a:r>
              <a:rPr lang="fr-FR" sz="2000" b="1">
                <a:latin typeface="Arial" panose="020B0604020202020204" pitchFamily="34" charset="0"/>
                <a:cs typeface="Arial" panose="020B0604020202020204" pitchFamily="34" charset="0"/>
              </a:rPr>
              <a:t>Mise en œuvre en parallèle de l’assistance interne</a:t>
            </a:r>
          </a:p>
          <a:p>
            <a:pPr marL="800100" lvl="1" indent="-342900">
              <a:buClr>
                <a:srgbClr val="252C61"/>
              </a:buClr>
              <a:buSzPct val="120000"/>
              <a:buFont typeface="Arial" panose="020B0604020202020204" pitchFamily="34" charset="0"/>
              <a:buChar char="•"/>
            </a:pPr>
            <a:r>
              <a:rPr lang="fr-FR" sz="2000">
                <a:latin typeface="Arial" panose="020B0604020202020204" pitchFamily="34" charset="0"/>
                <a:cs typeface="Arial" panose="020B0604020202020204" pitchFamily="34" charset="0"/>
              </a:rPr>
              <a:t>Les 2 interfaces, utilisant le même outil, devaient se construire en parallèle, ce qui a complexifié le projet</a:t>
            </a:r>
          </a:p>
          <a:p>
            <a:pPr lvl="1">
              <a:buClr>
                <a:srgbClr val="252C61"/>
              </a:buClr>
              <a:buSzPct val="120000"/>
            </a:pPr>
            <a:endParaRPr lang="fr-FR" sz="2000">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E95B7938-F199-0670-5DB0-5D663E8A20D5}"/>
              </a:ext>
            </a:extLst>
          </p:cNvPr>
          <p:cNvSpPr txBox="1"/>
          <p:nvPr/>
        </p:nvSpPr>
        <p:spPr>
          <a:xfrm>
            <a:off x="0" y="3561545"/>
            <a:ext cx="12192000" cy="1323439"/>
          </a:xfrm>
          <a:prstGeom prst="rect">
            <a:avLst/>
          </a:prstGeom>
          <a:noFill/>
        </p:spPr>
        <p:txBody>
          <a:bodyPr wrap="square" rtlCol="0">
            <a:spAutoFit/>
          </a:bodyPr>
          <a:lstStyle/>
          <a:p>
            <a:pPr marL="342900" indent="-342900">
              <a:buClr>
                <a:srgbClr val="252C61"/>
              </a:buClr>
              <a:buSzPct val="120000"/>
              <a:buFont typeface="Arial" panose="020B0604020202020204" pitchFamily="34" charset="0"/>
              <a:buChar char="•"/>
            </a:pPr>
            <a:r>
              <a:rPr lang="fr-FR" sz="2000" b="1">
                <a:latin typeface="Arial" panose="020B0604020202020204" pitchFamily="34" charset="0"/>
                <a:cs typeface="Arial" panose="020B0604020202020204" pitchFamily="34" charset="0"/>
              </a:rPr>
              <a:t>Retard pris sur la question de l’authentification</a:t>
            </a:r>
          </a:p>
          <a:p>
            <a:pPr marL="800100" lvl="1" indent="-342900">
              <a:buClr>
                <a:srgbClr val="252C61"/>
              </a:buClr>
              <a:buSzPct val="120000"/>
              <a:buFont typeface="Arial" panose="020B0604020202020204" pitchFamily="34" charset="0"/>
              <a:buChar char="•"/>
            </a:pPr>
            <a:r>
              <a:rPr lang="fr-FR" sz="2000">
                <a:latin typeface="Arial" panose="020B0604020202020204" pitchFamily="34" charset="0"/>
                <a:cs typeface="Arial" panose="020B0604020202020204" pitchFamily="34" charset="0"/>
              </a:rPr>
              <a:t>Plusieurs hypothèses de travail, pour faciliter l’authentification des utilisateurs professionnels, dans un état d’achèvement avancé, ont finalement dû être abandonnées</a:t>
            </a:r>
          </a:p>
          <a:p>
            <a:pPr lvl="1">
              <a:buClr>
                <a:srgbClr val="252C61"/>
              </a:buClr>
              <a:buSzPct val="120000"/>
            </a:pPr>
            <a:endParaRPr lang="fr-FR" sz="2000">
              <a:latin typeface="Arial" panose="020B0604020202020204" pitchFamily="34" charset="0"/>
              <a:cs typeface="Arial" panose="020B0604020202020204" pitchFamily="34" charset="0"/>
            </a:endParaRPr>
          </a:p>
        </p:txBody>
      </p:sp>
      <p:sp>
        <p:nvSpPr>
          <p:cNvPr id="21" name="ZoneTexte 20">
            <a:extLst>
              <a:ext uri="{FF2B5EF4-FFF2-40B4-BE49-F238E27FC236}">
                <a16:creationId xmlns:a16="http://schemas.microsoft.com/office/drawing/2014/main" id="{1D6BAC9D-4CE6-F5AA-9E05-A56F528F9CFF}"/>
              </a:ext>
            </a:extLst>
          </p:cNvPr>
          <p:cNvSpPr txBox="1"/>
          <p:nvPr/>
        </p:nvSpPr>
        <p:spPr>
          <a:xfrm>
            <a:off x="0" y="4842297"/>
            <a:ext cx="12192000" cy="1323439"/>
          </a:xfrm>
          <a:prstGeom prst="rect">
            <a:avLst/>
          </a:prstGeom>
          <a:noFill/>
        </p:spPr>
        <p:txBody>
          <a:bodyPr wrap="square" rtlCol="0">
            <a:spAutoFit/>
          </a:bodyPr>
          <a:lstStyle/>
          <a:p>
            <a:pPr marL="342900" indent="-342900">
              <a:buClr>
                <a:srgbClr val="252C61"/>
              </a:buClr>
              <a:buSzPct val="120000"/>
              <a:buFont typeface="Arial" panose="020B0604020202020204" pitchFamily="34" charset="0"/>
              <a:buChar char="•"/>
            </a:pPr>
            <a:r>
              <a:rPr lang="fr-FR" sz="2000" b="1">
                <a:latin typeface="Arial" panose="020B0604020202020204" pitchFamily="34" charset="0"/>
                <a:cs typeface="Arial" panose="020B0604020202020204" pitchFamily="34" charset="0"/>
              </a:rPr>
              <a:t>Outil puissant mais peu adaptable</a:t>
            </a:r>
          </a:p>
          <a:p>
            <a:pPr marL="800100" lvl="1" indent="-342900">
              <a:buClr>
                <a:srgbClr val="252C61"/>
              </a:buClr>
              <a:buSzPct val="120000"/>
              <a:buFont typeface="Arial" panose="020B0604020202020204" pitchFamily="34" charset="0"/>
              <a:buChar char="•"/>
            </a:pPr>
            <a:r>
              <a:rPr lang="fr-FR" sz="2000">
                <a:latin typeface="Arial" panose="020B0604020202020204" pitchFamily="34" charset="0"/>
                <a:cs typeface="Arial" panose="020B0604020202020204" pitchFamily="34" charset="0"/>
              </a:rPr>
              <a:t>Les réseaux ont été consultés via des focus group, des besoins spécifiques ont émergés, mais l’outil choisi pour le socle technique de l’assistance n’a pas permis de tous les satisfaire. </a:t>
            </a:r>
          </a:p>
          <a:p>
            <a:pPr lvl="1">
              <a:buClr>
                <a:srgbClr val="252C61"/>
              </a:buClr>
              <a:buSzPct val="120000"/>
            </a:pPr>
            <a:endParaRPr lang="fr-FR"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7570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072BE08-EC89-9C19-75F8-432FCE1954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932" y="1189973"/>
            <a:ext cx="4936191" cy="4936191"/>
          </a:xfrm>
          <a:prstGeom prst="rect">
            <a:avLst/>
          </a:prstGeom>
          <a:noFill/>
        </p:spPr>
      </p:pic>
      <p:sp>
        <p:nvSpPr>
          <p:cNvPr id="11" name="Text Placeholder 3">
            <a:extLst>
              <a:ext uri="{FF2B5EF4-FFF2-40B4-BE49-F238E27FC236}">
                <a16:creationId xmlns:a16="http://schemas.microsoft.com/office/drawing/2014/main" id="{08E60AA5-7DF8-D60C-520C-E1D1AB73DD6B}"/>
              </a:ext>
            </a:extLst>
          </p:cNvPr>
          <p:cNvSpPr>
            <a:spLocks noGrp="1"/>
          </p:cNvSpPr>
          <p:nvPr>
            <p:ph type="body" sz="half" idx="2"/>
          </p:nvPr>
        </p:nvSpPr>
        <p:spPr>
          <a:xfrm>
            <a:off x="609600" y="1435101"/>
            <a:ext cx="4638409" cy="4691063"/>
          </a:xfrm>
        </p:spPr>
        <p:txBody>
          <a:bodyPr>
            <a:normAutofit/>
          </a:bodyPr>
          <a:lstStyle/>
          <a:p>
            <a:r>
              <a:rPr lang="en-US" sz="7200">
                <a:solidFill>
                  <a:srgbClr val="1A3967"/>
                </a:solidFill>
                <a:latin typeface="Arial" panose="020B0604020202020204" pitchFamily="34" charset="0"/>
                <a:cs typeface="Arial" panose="020B0604020202020204" pitchFamily="34" charset="0"/>
              </a:rPr>
              <a:t>MODE</a:t>
            </a:r>
            <a:r>
              <a:rPr lang="en-US" sz="7200">
                <a:solidFill>
                  <a:srgbClr val="252C61"/>
                </a:solidFill>
                <a:latin typeface="Arial" panose="020B0604020202020204" pitchFamily="34" charset="0"/>
                <a:cs typeface="Arial" panose="020B0604020202020204" pitchFamily="34" charset="0"/>
              </a:rPr>
              <a:t> </a:t>
            </a:r>
            <a:r>
              <a:rPr lang="en-US" sz="7200">
                <a:solidFill>
                  <a:srgbClr val="1A3967"/>
                </a:solidFill>
                <a:latin typeface="Arial" panose="020B0604020202020204" pitchFamily="34" charset="0"/>
                <a:cs typeface="Arial" panose="020B0604020202020204" pitchFamily="34" charset="0"/>
              </a:rPr>
              <a:t>D’EMPLOI</a:t>
            </a:r>
          </a:p>
        </p:txBody>
      </p:sp>
    </p:spTree>
    <p:extLst>
      <p:ext uri="{BB962C8B-B14F-4D97-AF65-F5344CB8AC3E}">
        <p14:creationId xmlns:p14="http://schemas.microsoft.com/office/powerpoint/2010/main" val="478956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defRPr/>
            </a:pPr>
            <a:r>
              <a:rPr lang="fr-FR" err="1">
                <a:solidFill>
                  <a:schemeClr val="accent2">
                    <a:lumMod val="75000"/>
                  </a:schemeClr>
                </a:solidFill>
                <a:latin typeface="Arial" panose="020B0604020202020204" pitchFamily="34" charset="0"/>
                <a:cs typeface="Arial" panose="020B0604020202020204" pitchFamily="34" charset="0"/>
              </a:rPr>
              <a:t>PARtIE</a:t>
            </a:r>
            <a:r>
              <a:rPr lang="fr-FR">
                <a:solidFill>
                  <a:schemeClr val="accent2">
                    <a:lumMod val="75000"/>
                  </a:schemeClr>
                </a:solidFill>
                <a:latin typeface="Arial" panose="020B0604020202020204" pitchFamily="34" charset="0"/>
                <a:cs typeface="Arial" panose="020B0604020202020204" pitchFamily="34" charset="0"/>
              </a:rPr>
              <a:t> 2 : </a:t>
            </a:r>
            <a:br>
              <a:rPr lang="fr-FR">
                <a:solidFill>
                  <a:schemeClr val="accent2">
                    <a:lumMod val="75000"/>
                  </a:schemeClr>
                </a:solidFill>
                <a:latin typeface="Arial" panose="020B0604020202020204" pitchFamily="34" charset="0"/>
                <a:cs typeface="Arial" panose="020B0604020202020204" pitchFamily="34" charset="0"/>
              </a:rPr>
            </a:br>
            <a:r>
              <a:rPr lang="fr-FR">
                <a:solidFill>
                  <a:schemeClr val="accent2">
                    <a:lumMod val="75000"/>
                  </a:schemeClr>
                </a:solidFill>
                <a:latin typeface="Arial" panose="020B0604020202020204" pitchFamily="34" charset="0"/>
                <a:cs typeface="Arial" panose="020B0604020202020204" pitchFamily="34" charset="0"/>
              </a:rPr>
              <a:t>ACCES ET AUTHENTIFICATION</a:t>
            </a:r>
          </a:p>
        </p:txBody>
      </p:sp>
    </p:spTree>
    <p:extLst>
      <p:ext uri="{BB962C8B-B14F-4D97-AF65-F5344CB8AC3E}">
        <p14:creationId xmlns:p14="http://schemas.microsoft.com/office/powerpoint/2010/main" val="2201272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D8A95-EEF5-E4F2-2100-D2D65DF3C502}"/>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C238286D-269D-6011-4E4B-04C253D68C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95" y="192383"/>
            <a:ext cx="898708" cy="898708"/>
          </a:xfrm>
          <a:prstGeom prst="rect">
            <a:avLst/>
          </a:prstGeom>
        </p:spPr>
      </p:pic>
      <p:sp>
        <p:nvSpPr>
          <p:cNvPr id="7" name="ZoneTexte 6">
            <a:extLst>
              <a:ext uri="{FF2B5EF4-FFF2-40B4-BE49-F238E27FC236}">
                <a16:creationId xmlns:a16="http://schemas.microsoft.com/office/drawing/2014/main" id="{F3786C78-9A75-B6C2-333B-01BE995A0BA6}"/>
              </a:ext>
            </a:extLst>
          </p:cNvPr>
          <p:cNvSpPr txBox="1"/>
          <p:nvPr/>
        </p:nvSpPr>
        <p:spPr>
          <a:xfrm>
            <a:off x="2034632" y="192383"/>
            <a:ext cx="8122736" cy="1046440"/>
          </a:xfrm>
          <a:prstGeom prst="rect">
            <a:avLst/>
          </a:prstGeom>
          <a:noFill/>
        </p:spPr>
        <p:txBody>
          <a:bodyPr wrap="none" rtlCol="0">
            <a:spAutoFit/>
          </a:bodyPr>
          <a:lstStyle/>
          <a:p>
            <a:r>
              <a:rPr lang="fr-FR" sz="4400" b="1">
                <a:solidFill>
                  <a:srgbClr val="252C6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https://assistance.stp.abes.fr</a:t>
            </a:r>
            <a:r>
              <a:rPr lang="fr-FR" sz="4400" b="1">
                <a:solidFill>
                  <a:srgbClr val="252C61"/>
                </a:solidFill>
                <a:latin typeface="Arial" panose="020B0604020202020204" pitchFamily="34" charset="0"/>
                <a:cs typeface="Arial" panose="020B0604020202020204" pitchFamily="34" charset="0"/>
              </a:rPr>
              <a:t> </a:t>
            </a:r>
          </a:p>
          <a:p>
            <a:endParaRPr lang="fr-FR"/>
          </a:p>
        </p:txBody>
      </p:sp>
      <p:pic>
        <p:nvPicPr>
          <p:cNvPr id="9" name="Graphique 8">
            <a:extLst>
              <a:ext uri="{FF2B5EF4-FFF2-40B4-BE49-F238E27FC236}">
                <a16:creationId xmlns:a16="http://schemas.microsoft.com/office/drawing/2014/main" id="{767C75D0-C85E-21C9-4367-4B795E6CB6E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67921" y="1814736"/>
            <a:ext cx="759912" cy="759912"/>
          </a:xfrm>
          <a:prstGeom prst="rect">
            <a:avLst/>
          </a:prstGeom>
        </p:spPr>
      </p:pic>
      <p:sp>
        <p:nvSpPr>
          <p:cNvPr id="10" name="ZoneTexte 9">
            <a:extLst>
              <a:ext uri="{FF2B5EF4-FFF2-40B4-BE49-F238E27FC236}">
                <a16:creationId xmlns:a16="http://schemas.microsoft.com/office/drawing/2014/main" id="{E1F410D2-4528-E0BF-E969-75A853F2FD4B}"/>
              </a:ext>
            </a:extLst>
          </p:cNvPr>
          <p:cNvSpPr txBox="1"/>
          <p:nvPr/>
        </p:nvSpPr>
        <p:spPr>
          <a:xfrm>
            <a:off x="1766171" y="1842671"/>
            <a:ext cx="8323882" cy="707886"/>
          </a:xfrm>
          <a:prstGeom prst="rect">
            <a:avLst/>
          </a:prstGeom>
          <a:noFill/>
        </p:spPr>
        <p:txBody>
          <a:bodyPr wrap="none" rtlCol="0">
            <a:spAutoFit/>
          </a:bodyPr>
          <a:lstStyle/>
          <a:p>
            <a:r>
              <a:rPr lang="fr-FR" sz="4000">
                <a:solidFill>
                  <a:srgbClr val="1A3967"/>
                </a:solidFill>
                <a:latin typeface="Arial" panose="020B0604020202020204" pitchFamily="34" charset="0"/>
                <a:cs typeface="Arial" panose="020B0604020202020204" pitchFamily="34" charset="0"/>
              </a:rPr>
              <a:t>URL à noter, Favoris à mettre à jour</a:t>
            </a:r>
          </a:p>
        </p:txBody>
      </p:sp>
      <p:sp>
        <p:nvSpPr>
          <p:cNvPr id="11" name="Rectangle : coins arrondis 10">
            <a:extLst>
              <a:ext uri="{FF2B5EF4-FFF2-40B4-BE49-F238E27FC236}">
                <a16:creationId xmlns:a16="http://schemas.microsoft.com/office/drawing/2014/main" id="{0D082CD8-A7B9-FD22-4A65-ACEA7BBD65C0}"/>
              </a:ext>
            </a:extLst>
          </p:cNvPr>
          <p:cNvSpPr/>
          <p:nvPr/>
        </p:nvSpPr>
        <p:spPr>
          <a:xfrm>
            <a:off x="1766171" y="2574647"/>
            <a:ext cx="8467594" cy="3176929"/>
          </a:xfrm>
          <a:prstGeom prst="roundRect">
            <a:avLst/>
          </a:prstGeom>
          <a:solidFill>
            <a:srgbClr val="ACC4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2000" dirty="0">
                <a:latin typeface="Arial" panose="020B0604020202020204" pitchFamily="34" charset="0"/>
                <a:cs typeface="Arial" panose="020B0604020202020204" pitchFamily="34" charset="0"/>
              </a:rPr>
              <a:t>Pourquoi n’y aura-t-il pas de redirection ? </a:t>
            </a:r>
            <a:br>
              <a:rPr lang="fr-FR" sz="2000" dirty="0">
                <a:latin typeface="Arial" panose="020B0604020202020204" pitchFamily="34" charset="0"/>
                <a:cs typeface="Arial" panose="020B0604020202020204" pitchFamily="34" charset="0"/>
              </a:rPr>
            </a:br>
            <a:endParaRPr lang="fr-FR"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2000" dirty="0">
                <a:latin typeface="Arial" panose="020B0604020202020204" pitchFamily="34" charset="0"/>
                <a:cs typeface="Arial" panose="020B0604020202020204" pitchFamily="34" charset="0"/>
              </a:rPr>
              <a:t>L’ancien site reste en ligne (en lecture seule) le temps de terminer le traitement de tickets en cours (les tickets actuels ne sont pas migrés)</a:t>
            </a:r>
            <a:br>
              <a:rPr lang="fr-FR" sz="2000" dirty="0">
                <a:latin typeface="Arial" panose="020B0604020202020204" pitchFamily="34" charset="0"/>
                <a:cs typeface="Arial" panose="020B0604020202020204" pitchFamily="34" charset="0"/>
              </a:rPr>
            </a:br>
            <a:endParaRPr lang="fr-FR"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2000" dirty="0">
                <a:latin typeface="Arial" panose="020B0604020202020204" pitchFamily="34" charset="0"/>
                <a:cs typeface="Arial" panose="020B0604020202020204" pitchFamily="34" charset="0"/>
              </a:rPr>
              <a:t>Les 2 guichets vont donc co-exister pendant quelques semaines : </a:t>
            </a:r>
            <a:br>
              <a:rPr lang="fr-FR" sz="2000" dirty="0">
                <a:latin typeface="Arial" panose="020B0604020202020204" pitchFamily="34" charset="0"/>
                <a:cs typeface="Arial" panose="020B0604020202020204" pitchFamily="34" charset="0"/>
              </a:rPr>
            </a:br>
            <a:r>
              <a:rPr lang="fr-FR" sz="2000" dirty="0">
                <a:latin typeface="Arial" panose="020B0604020202020204" pitchFamily="34" charset="0"/>
                <a:cs typeface="Arial" panose="020B0604020202020204" pitchFamily="34" charset="0"/>
              </a:rPr>
              <a:t>- l’ancien guichet pour </a:t>
            </a:r>
            <a:r>
              <a:rPr lang="fr-FR" sz="2000" b="1" u="sng" dirty="0">
                <a:latin typeface="Arial" panose="020B0604020202020204" pitchFamily="34" charset="0"/>
                <a:cs typeface="Arial" panose="020B0604020202020204" pitchFamily="34" charset="0"/>
              </a:rPr>
              <a:t>consulter</a:t>
            </a:r>
            <a:r>
              <a:rPr lang="fr-FR" sz="2000" dirty="0">
                <a:latin typeface="Arial" panose="020B0604020202020204" pitchFamily="34" charset="0"/>
                <a:cs typeface="Arial" panose="020B0604020202020204" pitchFamily="34" charset="0"/>
              </a:rPr>
              <a:t> vos réponses aux récents tickets</a:t>
            </a:r>
            <a:br>
              <a:rPr lang="fr-FR" sz="2000" dirty="0">
                <a:latin typeface="Arial" panose="020B0604020202020204" pitchFamily="34" charset="0"/>
                <a:cs typeface="Arial" panose="020B0604020202020204" pitchFamily="34" charset="0"/>
              </a:rPr>
            </a:br>
            <a:r>
              <a:rPr lang="fr-FR" sz="2000" dirty="0">
                <a:latin typeface="Arial" panose="020B0604020202020204" pitchFamily="34" charset="0"/>
                <a:cs typeface="Arial" panose="020B0604020202020204" pitchFamily="34" charset="0"/>
              </a:rPr>
              <a:t>- le nouveau pour </a:t>
            </a:r>
            <a:r>
              <a:rPr lang="fr-FR" sz="2000" b="1" u="sng" dirty="0">
                <a:latin typeface="Arial" panose="020B0604020202020204" pitchFamily="34" charset="0"/>
                <a:cs typeface="Arial" panose="020B0604020202020204" pitchFamily="34" charset="0"/>
              </a:rPr>
              <a:t>déposer</a:t>
            </a:r>
            <a:r>
              <a:rPr lang="fr-FR" sz="2000" dirty="0">
                <a:latin typeface="Arial" panose="020B0604020202020204" pitchFamily="34" charset="0"/>
                <a:cs typeface="Arial" panose="020B0604020202020204" pitchFamily="34" charset="0"/>
              </a:rPr>
              <a:t> vos tickets</a:t>
            </a:r>
          </a:p>
        </p:txBody>
      </p:sp>
      <p:sp>
        <p:nvSpPr>
          <p:cNvPr id="12" name="ZoneTexte 11">
            <a:extLst>
              <a:ext uri="{FF2B5EF4-FFF2-40B4-BE49-F238E27FC236}">
                <a16:creationId xmlns:a16="http://schemas.microsoft.com/office/drawing/2014/main" id="{C2968105-CE5A-DC0B-B879-12D1CE802DFC}"/>
              </a:ext>
            </a:extLst>
          </p:cNvPr>
          <p:cNvSpPr txBox="1"/>
          <p:nvPr/>
        </p:nvSpPr>
        <p:spPr>
          <a:xfrm>
            <a:off x="1757540" y="5881096"/>
            <a:ext cx="10434460" cy="707886"/>
          </a:xfrm>
          <a:prstGeom prst="rect">
            <a:avLst/>
          </a:prstGeom>
          <a:noFill/>
        </p:spPr>
        <p:txBody>
          <a:bodyPr wrap="none" rtlCol="0">
            <a:spAutoFit/>
          </a:bodyPr>
          <a:lstStyle/>
          <a:p>
            <a:r>
              <a:rPr lang="fr-FR" sz="4000">
                <a:solidFill>
                  <a:srgbClr val="1A3967"/>
                </a:solidFill>
                <a:latin typeface="Arial" panose="020B0604020202020204" pitchFamily="34" charset="0"/>
                <a:cs typeface="Arial" panose="020B0604020202020204" pitchFamily="34" charset="0"/>
              </a:rPr>
              <a:t>URL mise à jour dans toute la documentation</a:t>
            </a:r>
          </a:p>
        </p:txBody>
      </p:sp>
      <p:pic>
        <p:nvPicPr>
          <p:cNvPr id="3" name="Graphique 2">
            <a:extLst>
              <a:ext uri="{FF2B5EF4-FFF2-40B4-BE49-F238E27FC236}">
                <a16:creationId xmlns:a16="http://schemas.microsoft.com/office/drawing/2014/main" id="{D866626B-B57D-BAEC-3B86-526F63B212C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53234" y="5855083"/>
            <a:ext cx="665967" cy="665967"/>
          </a:xfrm>
          <a:prstGeom prst="rect">
            <a:avLst/>
          </a:prstGeom>
        </p:spPr>
      </p:pic>
      <p:pic>
        <p:nvPicPr>
          <p:cNvPr id="4" name="Image 3">
            <a:extLst>
              <a:ext uri="{FF2B5EF4-FFF2-40B4-BE49-F238E27FC236}">
                <a16:creationId xmlns:a16="http://schemas.microsoft.com/office/drawing/2014/main" id="{1F071B05-E5DB-D364-F27C-8829C6DB7E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8790" y="0"/>
            <a:ext cx="1705213" cy="2133898"/>
          </a:xfrm>
          <a:prstGeom prst="rect">
            <a:avLst/>
          </a:prstGeom>
        </p:spPr>
      </p:pic>
    </p:spTree>
    <p:extLst>
      <p:ext uri="{BB962C8B-B14F-4D97-AF65-F5344CB8AC3E}">
        <p14:creationId xmlns:p14="http://schemas.microsoft.com/office/powerpoint/2010/main" val="245964058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customXsn xmlns="http://schemas.microsoft.com/office/2006/metadata/customXsn">
  <xsnLocation/>
  <cached>False</cached>
  <openByDefault>True</openByDefault>
  <xsnScope/>
</customXsn>
</file>

<file path=customXml/item3.xml><?xml version="1.0" encoding="utf-8"?>
<p:properties xmlns:p="http://schemas.microsoft.com/office/2006/metadata/properties" xmlns:xsi="http://www.w3.org/2001/XMLSchema-instance" xmlns:pc="http://schemas.microsoft.com/office/infopath/2007/PartnerControls">
  <documentManagement>
    <Etat_x0020_du_x0020_document xmlns="9daed285-81c3-49ff-b705-bbc26c42e2d0">Validé</Etat_x0020_du_x0020_document>
    <Type_x0020_spec xmlns="9daed285-81c3-49ff-b705-bbc26c42e2d0">
      <Value>A renseigner</Value>
    </Type_x0020_spec>
    <Type_x0020_de_x0020_document_x0020_standard xmlns="9daed285-81c3-49ff-b705-bbc26c42e2d0">Diaporama Formation</Type_x0020_de_x0020_document_x0020_standard>
    <Sujet_x0020_convention xmlns="9daed285-81c3-49ff-b705-bbc26c42e2d0">A renseigner</Sujet_x0020_convention>
    <Structure xmlns="9daed285-81c3-49ff-b705-bbc26c42e2d0">DSR - PFD</Structure>
    <Lieu_x0020_de_x0020_la_x0020_formation xmlns="9daed285-81c3-49ff-b705-bbc26c42e2d0">A renseigner</Lieu_x0020_de_x0020_la_x0020_formation>
    <_DCDateCreated xmlns="http://schemas.microsoft.com/sharepoint/v3/fields">2024-09-12T22:00:00+00:00</_DCDateCreated>
    <Nom_x0020_de_x0020_la_x0020_formation xmlns="9daed285-81c3-49ff-b705-bbc26c42e2d0">A renseigner</Nom_x0020_de_x0020_la_x0020_formation>
    <Tags xmlns="9daed285-81c3-49ff-b705-bbc26c42e2d0" xsi:nil="true"/>
    <Liste_x0020_machines-serveurs xmlns="4c59061c-6b04-4a40-9eb3-50db48d64b44">à renseigner</Liste_x0020_machines-serveurs>
    <Nom_x0020_du_x0020_marché xmlns="4c59061c-6b04-4a40-9eb3-50db48d64b44">A renseigner</Nom_x0020_du_x0020_marché>
    <Type_x0020_de_x0020_document_x0020_technique xmlns="9daed285-81c3-49ff-b705-bbc26c42e2d0">A renseigner</Type_x0020_de_x0020_document_x0020_technique>
    <Liste_x0020_des_x0020_applications xmlns="9daed285-81c3-49ff-b705-bbc26c42e2d0">Autre</Liste_x0020_des_x0020_applications>
    <TRI xmlns="9daed285-81c3-49ff-b705-bbc26c42e2d0">LPL</TRI>
    <N_x00b0__x0020_session xmlns="9daed285-81c3-49ff-b705-bbc26c42e2d0" xsi:nil="true"/>
    <Exaged_DocName xmlns="9daed285-81c3-49ff-b705-bbc26c42e2d0" xsi:nil="true"/>
    <Année xmlns="9daed285-81c3-49ff-b705-bbc26c42e2d0">2026</Année>
  </documentManagement>
</p:properties>
</file>

<file path=customXml/item4.xml><?xml version="1.0" encoding="utf-8"?>
<ct:contentTypeSchema xmlns:ct="http://schemas.microsoft.com/office/2006/metadata/contentType" xmlns:ma="http://schemas.microsoft.com/office/2006/metadata/properties/metaAttributes" ct:_="" ma:_="" ma:contentTypeName="Formation PPT" ma:contentTypeID="0x0101006CB4AB078024F24B9AD5E0923C09BE390104070202000EB9456CD1664B4F8505BA321D839010" ma:contentTypeVersion="19" ma:contentTypeDescription="" ma:contentTypeScope="" ma:versionID="e73aa62c4fe5eda83913e936fa37112e">
  <xsd:schema xmlns:xsd="http://www.w3.org/2001/XMLSchema" xmlns:xs="http://www.w3.org/2001/XMLSchema" xmlns:p="http://schemas.microsoft.com/office/2006/metadata/properties" xmlns:ns2="9daed285-81c3-49ff-b705-bbc26c42e2d0" xmlns:ns3="http://schemas.microsoft.com/sharepoint/v3/fields" xmlns:ns4="4c59061c-6b04-4a40-9eb3-50db48d64b44" targetNamespace="http://schemas.microsoft.com/office/2006/metadata/properties" ma:root="true" ma:fieldsID="4ea940074961d4c40592c16d91aa51c3" ns2:_="" ns3:_="" ns4:_="">
    <xsd:import namespace="9daed285-81c3-49ff-b705-bbc26c42e2d0"/>
    <xsd:import namespace="http://schemas.microsoft.com/sharepoint/v3/fields"/>
    <xsd:import namespace="4c59061c-6b04-4a40-9eb3-50db48d64b44"/>
    <xsd:element name="properties">
      <xsd:complexType>
        <xsd:sequence>
          <xsd:element name="documentManagement">
            <xsd:complexType>
              <xsd:all>
                <xsd:element ref="ns2:Structure" minOccurs="0"/>
                <xsd:element ref="ns2:TRI" minOccurs="0"/>
                <xsd:element ref="ns2:Type_x0020_de_x0020_document_x0020_standard" minOccurs="0"/>
                <xsd:element ref="ns2:Etat_x0020_du_x0020_document" minOccurs="0"/>
                <xsd:element ref="ns2:Année" minOccurs="0"/>
                <xsd:element ref="ns3:_DCDateCreated" minOccurs="0"/>
                <xsd:element ref="ns2:Tags" minOccurs="0"/>
                <xsd:element ref="ns2:Lieu_x0020_de_x0020_la_x0020_formation" minOccurs="0"/>
                <xsd:element ref="ns2:N_x00b0__x0020_session" minOccurs="0"/>
                <xsd:element ref="ns2:Exaged_DocName" minOccurs="0"/>
                <xsd:element ref="ns2:Nom_x0020_de_x0020_la_x0020_formation" minOccurs="0"/>
                <xsd:element ref="ns2:Type_x0020_spec" minOccurs="0"/>
                <xsd:element ref="ns2:Sujet_x0020_convention" minOccurs="0"/>
                <xsd:element ref="ns2:Type_x0020_de_x0020_document_x0020_technique" minOccurs="0"/>
                <xsd:element ref="ns4:Nom_x0020_du_x0020_marché" minOccurs="0"/>
                <xsd:element ref="ns4:Liste_x0020_machines-serveurs" minOccurs="0"/>
                <xsd:element ref="ns2:Liste_x0020_des_x0020_applications" minOccurs="0"/>
                <xsd:element ref="ns4:MediaServiceMetadata" minOccurs="0"/>
                <xsd:element ref="ns4:MediaServiceFastMetadata"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aed285-81c3-49ff-b705-bbc26c42e2d0" elementFormDefault="qualified">
    <xsd:import namespace="http://schemas.microsoft.com/office/2006/documentManagement/types"/>
    <xsd:import namespace="http://schemas.microsoft.com/office/infopath/2007/PartnerControls"/>
    <xsd:element name="Structure" ma:index="2" nillable="true" ma:displayName="Structure émettrice" ma:default="ABES" ma:format="Dropdown" ma:indexed="true" ma:internalName="Structure" ma:readOnly="false">
      <xsd:simpleType>
        <xsd:restriction base="dms:Choice">
          <xsd:enumeration value="AAF"/>
          <xsd:enumeration value="ABES"/>
          <xsd:enumeration value="ADBU"/>
          <xsd:enumeration value="AMUE"/>
          <xsd:enumeration value="AN"/>
          <xsd:enumeration value="ANR"/>
          <xsd:enumeration value="BNF"/>
          <xsd:enumeration value="CERL"/>
          <xsd:enumeration value="CNRS"/>
          <xsd:enumeration value="CNRS-DIST"/>
          <xsd:enumeration value="Couperin"/>
          <xsd:enumeration value="Cellule budgétaire"/>
          <xsd:enumeration value="Cellule Communication"/>
          <xsd:enumeration value="Cellule Qualité"/>
          <xsd:enumeration value="CINES"/>
          <xsd:enumeration value="CRFCB"/>
          <xsd:enumeration value="CTLes"/>
          <xsd:enumeration value="DART"/>
          <xsd:enumeration value="DEP"/>
          <xsd:enumeration value="Direction"/>
          <xsd:enumeration value="DSG"/>
          <xsd:enumeration value="DSG - PACT"/>
          <xsd:enumeration value="DSG - Finances"/>
          <xsd:enumeration value="DSG - RH"/>
          <xsd:enumeration value="DSG - Secrétariat"/>
          <xsd:enumeration value="Dept ADELE"/>
          <xsd:enumeration value="DSI"/>
          <xsd:enumeration value="DSI - P2I"/>
          <xsd:enumeration value="DSI - PEM"/>
          <xsd:enumeration value="DSI - PSD"/>
          <xsd:enumeration value="DSI - PSIR"/>
          <xsd:enumeration value="DSIN - SSGI"/>
          <xsd:enumeration value="DSR"/>
          <xsd:enumeration value="DSR - Méta"/>
          <xsd:enumeration value="DSR - PFD"/>
          <xsd:enumeration value="DSR - PGC"/>
          <xsd:enumeration value="DSR - PGR"/>
          <xsd:enumeration value="DSR - PIT"/>
          <xsd:enumeration value="EGAD"/>
          <xsd:enumeration value="GT-Calames"/>
          <xsd:enumeration value="GT-EAD"/>
          <xsd:enumeration value="FILL"/>
          <xsd:enumeration value="INIST"/>
          <xsd:enumeration value="ISSN"/>
          <xsd:enumeration value="LIRM"/>
          <xsd:enumeration value="MCC"/>
          <xsd:enumeration value="MESR"/>
          <xsd:enumeration value="Mission évaluation"/>
          <xsd:enumeration value="Mission Normalisation"/>
          <xsd:enumeration value="Mission PEB"/>
          <xsd:enumeration value="Missions Projets Européens"/>
          <xsd:enumeration value="Mission Ressources Electroniques"/>
          <xsd:enumeration value="Mission Rétroconversion"/>
          <xsd:enumeration value="Mission SGB mutualisé"/>
          <xsd:enumeration value="Mission Sudoc PS"/>
          <xsd:enumeration value="Mission Thèses"/>
          <xsd:enumeration value="OCLC"/>
          <xsd:enumeration value="Réseau Calames"/>
          <xsd:enumeration value="Réseau Sudoc"/>
          <xsd:enumeration value="Réseau Sudoc-PS"/>
          <xsd:enumeration value="Réseau thèses"/>
          <xsd:enumeration value="RNSR"/>
          <xsd:enumeration value="SIAF"/>
          <xsd:enumeration value="Autre"/>
        </xsd:restriction>
      </xsd:simpleType>
    </xsd:element>
    <xsd:element name="TRI" ma:index="3" nillable="true" ma:displayName="Trigramme" ma:default="A renseigner" ma:format="Dropdown" ma:internalName="TRI" ma:readOnly="false">
      <xsd:simpleType>
        <xsd:restriction base="dms:Choice">
          <xsd:enumeration value="A renseigner"/>
          <xsd:enumeration value="ABA"/>
          <xsd:enumeration value="ACT"/>
          <xsd:enumeration value="ADS"/>
          <xsd:enumeration value="AFE"/>
          <xsd:enumeration value="AGT"/>
          <xsd:enumeration value="AHE"/>
          <xsd:enumeration value="AJL"/>
          <xsd:enumeration value="ALM"/>
          <xsd:enumeration value="ALP"/>
          <xsd:enumeration value="AMZ"/>
          <xsd:enumeration value="AOD"/>
          <xsd:enumeration value="BBR"/>
          <xsd:enumeration value="BCS"/>
          <xsd:enumeration value="BEB"/>
          <xsd:enumeration value="BDE"/>
          <xsd:enumeration value="BKN"/>
          <xsd:enumeration value="BML"/>
          <xsd:enumeration value="BTS"/>
          <xsd:enumeration value="CAD"/>
          <xsd:enumeration value="CBD"/>
          <xsd:enumeration value="CCI"/>
          <xsd:enumeration value="CDE"/>
          <xsd:enumeration value="CDT"/>
          <xsd:enumeration value="CFY"/>
          <xsd:enumeration value="CLY"/>
          <xsd:enumeration value="CMC"/>
          <xsd:enumeration value="COU"/>
          <xsd:enumeration value="CPD"/>
          <xsd:enumeration value="CRE"/>
          <xsd:enumeration value="CST"/>
          <xsd:enumeration value="DBZ"/>
          <xsd:enumeration value="DED"/>
          <xsd:enumeration value="DOO"/>
          <xsd:enumeration value="DRY"/>
          <xsd:enumeration value="DSA"/>
          <xsd:enumeration value="DST"/>
          <xsd:enumeration value="ECU"/>
          <xsd:enumeration value="ECT"/>
          <xsd:enumeration value="EHR"/>
          <xsd:enumeration value="ELS"/>
          <xsd:enumeration value="EMS"/>
          <xsd:enumeration value="ENO"/>
          <xsd:enumeration value="ERM"/>
          <xsd:enumeration value="FBE"/>
          <xsd:enumeration value="FBT"/>
          <xsd:enumeration value="FCR"/>
          <xsd:enumeration value="FBR"/>
          <xsd:enumeration value="FML"/>
          <xsd:enumeration value="FPX"/>
          <xsd:enumeration value="FRF"/>
          <xsd:enumeration value="FTA"/>
          <xsd:enumeration value="GLT"/>
          <xsd:enumeration value="GTS"/>
          <xsd:enumeration value="HAE"/>
          <xsd:enumeration value="HLE"/>
          <xsd:enumeration value="HST"/>
          <xsd:enumeration value="IAN"/>
          <xsd:enumeration value="ILU"/>
          <xsd:enumeration value="IMN"/>
          <xsd:enumeration value="IMR"/>
          <xsd:enumeration value="JBN"/>
          <xsd:enumeration value="JCE"/>
          <xsd:enumeration value="JFH"/>
          <xsd:enumeration value="JFZ"/>
          <xsd:enumeration value="JGT"/>
          <xsd:enumeration value="JHN"/>
          <xsd:enumeration value="JKN"/>
          <xsd:enumeration value="JLR"/>
          <xsd:enumeration value="JLP"/>
          <xsd:enumeration value="JMF"/>
          <xsd:enumeration value="JML"/>
          <xsd:enumeration value="JNO"/>
          <xsd:enumeration value="JPA"/>
          <xsd:enumeration value="JVK"/>
          <xsd:enumeration value="KGX"/>
          <xsd:enumeration value="KMI"/>
          <xsd:enumeration value="LBA"/>
          <xsd:enumeration value="LBL"/>
          <xsd:enumeration value="LBT"/>
          <xsd:enumeration value="LJZ"/>
          <xsd:enumeration value="LNA"/>
          <xsd:enumeration value="LPL"/>
          <xsd:enumeration value="MBA"/>
          <xsd:enumeration value="MBN"/>
          <xsd:enumeration value="MBT"/>
          <xsd:enumeration value="MCN"/>
          <xsd:enumeration value="MCO"/>
          <xsd:enumeration value="MCR"/>
          <xsd:enumeration value="MCS"/>
          <xsd:enumeration value="MEN"/>
          <xsd:enumeration value="MGD"/>
          <xsd:enumeration value="MGT"/>
          <xsd:enumeration value="MGX"/>
          <xsd:enumeration value="MJN"/>
          <xsd:enumeration value="MLD"/>
          <xsd:enumeration value="MLP"/>
          <xsd:enumeration value="MPA"/>
          <xsd:enumeration value="MPD"/>
          <xsd:enumeration value="MPN"/>
          <xsd:enumeration value="MPR"/>
          <xsd:enumeration value="MPT"/>
          <xsd:enumeration value="MRX"/>
          <xsd:enumeration value="MSO"/>
          <xsd:enumeration value="MSR"/>
          <xsd:enumeration value="MTE"/>
          <xsd:enumeration value="MYG"/>
          <xsd:enumeration value="NBD"/>
          <xsd:enumeration value="NBT"/>
          <xsd:enumeration value="NMN"/>
          <xsd:enumeration value="OCN"/>
          <xsd:enumeration value="OKI"/>
          <xsd:enumeration value="OMZ"/>
          <xsd:enumeration value="ORX"/>
          <xsd:enumeration value="PDZ"/>
          <xsd:enumeration value="PFK"/>
          <xsd:enumeration value="PLP"/>
          <xsd:enumeration value="PMA"/>
          <xsd:enumeration value="PMI"/>
          <xsd:enumeration value="PML"/>
          <xsd:enumeration value="PPN"/>
          <xsd:enumeration value="PPO"/>
          <xsd:enumeration value="PPS"/>
          <xsd:enumeration value="RBD"/>
          <xsd:enumeration value="RJD"/>
          <xsd:enumeration value="ROA"/>
          <xsd:enumeration value="RPA"/>
          <xsd:enumeration value="RPT"/>
          <xsd:enumeration value="SBL"/>
          <xsd:enumeration value="SDT"/>
          <xsd:enumeration value="SGT"/>
          <xsd:enumeration value="SGY"/>
          <xsd:enumeration value="SLK"/>
          <xsd:enumeration value="SLM"/>
          <xsd:enumeration value="SNX"/>
          <xsd:enumeration value="SPD"/>
          <xsd:enumeration value="SPE"/>
          <xsd:enumeration value="SPR"/>
          <xsd:enumeration value="SQN"/>
          <xsd:enumeration value="SRY"/>
          <xsd:enumeration value="SSI"/>
          <xsd:enumeration value="TCN"/>
          <xsd:enumeration value="TCS"/>
          <xsd:enumeration value="TDN"/>
          <xsd:enumeration value="TFA"/>
          <xsd:enumeration value="TFU"/>
          <xsd:enumeration value="TMI"/>
          <xsd:enumeration value="TMX"/>
          <xsd:enumeration value="TRT"/>
          <xsd:enumeration value="TZA"/>
          <xsd:enumeration value="VGO"/>
          <xsd:enumeration value="VRA"/>
          <xsd:enumeration value="VSA"/>
          <xsd:enumeration value="WDE"/>
          <xsd:enumeration value="YBN"/>
          <xsd:enumeration value="YDD"/>
          <xsd:enumeration value="YNS"/>
        </xsd:restriction>
      </xsd:simpleType>
    </xsd:element>
    <xsd:element name="Type_x0020_de_x0020_document_x0020_standard" ma:index="4" nillable="true" ma:displayName="Type de document" ma:default="A renseigner" ma:format="Dropdown" ma:internalName="Type_x0020_de_x0020_document_x0020_standard" ma:readOnly="false">
      <xsd:simpleType>
        <xsd:restriction base="dms:Choice">
          <xsd:enumeration value="A renseigner"/>
          <xsd:enumeration value="Acte d'engagement"/>
          <xsd:enumeration value="Affichette porte"/>
          <xsd:enumeration value="Annexe"/>
          <xsd:enumeration value="Annexe 2"/>
          <xsd:enumeration value="Annuaire"/>
          <xsd:enumeration value="Avenant"/>
          <xsd:enumeration value="Avenant au marché"/>
          <xsd:enumeration value="BE"/>
          <xsd:enumeration value="Besoins fonctionnels"/>
          <xsd:enumeration value="Bon de livraison"/>
          <xsd:enumeration value="Brochure commerciale"/>
          <xsd:enumeration value="CCAP"/>
          <xsd:enumeration value="CCTP"/>
          <xsd:enumeration value="Chevalet"/>
          <xsd:enumeration value="Chrono"/>
          <xsd:enumeration value="Compte-rendu réunion"/>
          <xsd:enumeration value="Convention"/>
          <xsd:enumeration value="Courrier"/>
          <xsd:enumeration value="DC 1"/>
          <xsd:enumeration value="DC 2"/>
          <xsd:enumeration value="Déclaration"/>
          <xsd:enumeration value="Demande de précisions"/>
          <xsd:enumeration value="Devis"/>
          <xsd:enumeration value="Diaporama Formation"/>
          <xsd:enumeration value="Documentation fonctionnelle"/>
          <xsd:enumeration value="Documentation technique"/>
          <xsd:enumeration value="Dossier de candidature"/>
          <xsd:enumeration value="Dossier d'exploitation"/>
          <xsd:enumeration value="Dossier de spécifications"/>
          <xsd:enumeration value="Dossier de recette"/>
          <xsd:enumeration value="Enquête"/>
          <xsd:enumeration value="Etiquette"/>
          <xsd:enumeration value="Etude"/>
          <xsd:enumeration value="Fiche application"/>
          <xsd:enumeration value="Fiche formateur"/>
          <xsd:enumeration value="Fiche projet"/>
          <xsd:enumeration value="Licence"/>
          <xsd:enumeration value="Manuel"/>
          <xsd:enumeration value="Norme"/>
          <xsd:enumeration value="Note"/>
          <xsd:enumeration value="Notification"/>
          <xsd:enumeration value="Notification rejet"/>
          <xsd:enumeration value="Ordre du jour réunion"/>
          <xsd:enumeration value="Organigramme"/>
          <xsd:enumeration value="Ouverture de plis"/>
          <xsd:enumeration value="Plan de formation"/>
          <xsd:enumeration value="Plan de communication"/>
          <xsd:enumeration value="Plaquette - brochure"/>
          <xsd:enumeration value="Présentation - Communication"/>
          <xsd:enumeration value="Procédure"/>
          <xsd:enumeration value="Programme (formation)"/>
          <xsd:enumeration value="Prospective"/>
          <xsd:enumeration value="Rapport"/>
          <xsd:enumeration value="Rapport d'activité"/>
          <xsd:enumeration value="Rapport d'analyse"/>
          <xsd:enumeration value="Rapport de présentation"/>
          <xsd:enumeration value="Reconduction"/>
          <xsd:enumeration value="Revue application"/>
          <xsd:enumeration value="Specs développement"/>
          <xsd:enumeration value="Support"/>
          <xsd:enumeration value="Tableau de bord"/>
          <xsd:enumeration value="Tableau de suivi"/>
          <xsd:enumeration value="TP Formation"/>
          <xsd:enumeration value="TP jeu1"/>
          <xsd:enumeration value="TP jeu2"/>
          <xsd:enumeration value="TP jeu3"/>
          <xsd:enumeration value="Tp jeu corsé"/>
          <xsd:enumeration value="Autre"/>
        </xsd:restriction>
      </xsd:simpleType>
    </xsd:element>
    <xsd:element name="Etat_x0020_du_x0020_document" ma:index="5" nillable="true" ma:displayName="Etat du document" ma:format="Dropdown" ma:internalName="Etat_x0020_du_x0020_document" ma:readOnly="false">
      <xsd:simpleType>
        <xsd:restriction base="dms:Choice">
          <xsd:enumeration value="Brouillon"/>
          <xsd:enumeration value="Document de travail"/>
          <xsd:enumeration value="Document préparatoire"/>
          <xsd:enumeration value="A valider"/>
          <xsd:enumeration value="Validé"/>
          <xsd:enumeration value="Diffusé"/>
          <xsd:enumeration value="Applicable"/>
          <xsd:enumeration value="En cours de publication"/>
          <xsd:enumeration value="Prêt à publier"/>
          <xsd:enumeration value="Publié"/>
          <xsd:enumeration value="Périmé"/>
          <xsd:enumeration value="Version finale à conserver"/>
        </xsd:restriction>
      </xsd:simpleType>
    </xsd:element>
    <xsd:element name="Année" ma:index="6" nillable="true" ma:displayName="Année" ma:default="A renseigner" ma:format="Dropdown" ma:internalName="Ann_x00e9_e" ma:readOnly="false">
      <xsd:simpleType>
        <xsd:restriction base="dms:Choice">
          <xsd:enumeration value="A renseigner"/>
          <xsd:enumeration value="2026"/>
          <xsd:enumeration value="2025"/>
          <xsd:enumeration value="2024"/>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restriction>
      </xsd:simpleType>
    </xsd:element>
    <xsd:element name="Tags" ma:index="10" nillable="true" ma:displayName="Tags" ma:internalName="Tags" ma:readOnly="false">
      <xsd:simpleType>
        <xsd:restriction base="dms:Text">
          <xsd:maxLength value="255"/>
        </xsd:restriction>
      </xsd:simpleType>
    </xsd:element>
    <xsd:element name="Lieu_x0020_de_x0020_la_x0020_formation" ma:index="11" nillable="true" ma:displayName="Lieu de la formation" ma:default="A renseigner" ma:format="Dropdown" ma:internalName="Lieu_x0020_de_x0020_la_x0020_formation" ma:readOnly="false">
      <xsd:simpleType>
        <xsd:restriction base="dms:Choice">
          <xsd:enumeration value="A renseigner"/>
          <xsd:enumeration value="Montpellier"/>
          <xsd:enumeration value="Paris"/>
        </xsd:restriction>
      </xsd:simpleType>
    </xsd:element>
    <xsd:element name="N_x00b0__x0020_session" ma:index="12" nillable="true" ma:displayName="N° session" ma:internalName="N_x00B0__x0020_session" ma:readOnly="false">
      <xsd:simpleType>
        <xsd:restriction base="dms:Text">
          <xsd:maxLength value="250"/>
        </xsd:restriction>
      </xsd:simpleType>
    </xsd:element>
    <xsd:element name="Exaged_DocName" ma:index="14" nillable="true" ma:displayName="Nom du document" ma:hidden="true" ma:internalName="Exaged_DocName" ma:readOnly="false">
      <xsd:simpleType>
        <xsd:restriction base="dms:Text"/>
      </xsd:simpleType>
    </xsd:element>
    <xsd:element name="Nom_x0020_de_x0020_la_x0020_formation" ma:index="20" nillable="true" ma:displayName="Liste des formations" ma:default="A renseigner" ma:format="Dropdown" ma:internalName="Nom_x0020_de_x0020_la_x0020_formation" ma:readOnly="false">
      <xsd:simpleType>
        <xsd:restriction base="dms:Choice">
          <xsd:enumeration value="A renseigner"/>
          <xsd:enumeration value="Calames"/>
          <xsd:enumeration value="Collègues"/>
          <xsd:enumeration value="Coordi"/>
          <xsd:enumeration value="Coraut"/>
          <xsd:enumeration value="Immersion"/>
          <xsd:enumeration value="INIT"/>
          <xsd:enumeration value="Moodle"/>
          <xsd:enumeration value="RespCR"/>
          <xsd:enumeration value="STAR"/>
          <xsd:enumeration value="SUPEB"/>
          <xsd:enumeration value="WebDewey"/>
          <xsd:enumeration value="Webstats"/>
          <xsd:enumeration value="WinIBW"/>
        </xsd:restriction>
      </xsd:simpleType>
    </xsd:element>
    <xsd:element name="Type_x0020_spec" ma:index="21" nillable="true" ma:displayName="Concerne" ma:default="A renseigner" ma:hidden="true" ma:internalName="Type_x0020_spec" ma:readOnly="false">
      <xsd:complexType>
        <xsd:complexContent>
          <xsd:extension base="dms:MultiChoiceFillIn">
            <xsd:sequence>
              <xsd:element name="Value" maxOccurs="unbounded" minOccurs="0" nillable="true">
                <xsd:simpleType>
                  <xsd:union memberTypes="dms:Text">
                    <xsd:simpleType>
                      <xsd:restriction base="dms:Choice">
                        <xsd:enumeration value="A renseigner"/>
                        <xsd:enumeration value="APCC"/>
                        <xsd:enumeration value="CBS"/>
                        <xsd:enumeration value="Exports à la demande"/>
                        <xsd:enumeration value="Exports réguliers"/>
                        <xsd:enumeration value="Exports hors réseaux"/>
                        <xsd:enumeration value="Guide Méthodo"/>
                        <xsd:enumeration value="Imports Sudoc"/>
                        <xsd:enumeration value="PSI"/>
                        <xsd:enumeration value="Scripts"/>
                        <xsd:enumeration value="Self Sudoc"/>
                        <xsd:enumeration value="Site Web"/>
                        <xsd:enumeration value="Supeb"/>
                        <xsd:enumeration value="Webstats"/>
                        <xsd:enumeration value="WinIBW"/>
                        <xsd:enumeration value="Z39-50"/>
                      </xsd:restriction>
                    </xsd:simpleType>
                  </xsd:union>
                </xsd:simpleType>
              </xsd:element>
            </xsd:sequence>
          </xsd:extension>
        </xsd:complexContent>
      </xsd:complexType>
    </xsd:element>
    <xsd:element name="Sujet_x0020_convention" ma:index="22" nillable="true" ma:displayName="Nom de la convention" ma:default="A renseigner" ma:format="Dropdown" ma:hidden="true" ma:internalName="Sujet_x0020_convention" ma:readOnly="false">
      <xsd:simpleType>
        <xsd:restriction base="dms:Choice">
          <xsd:enumeration value="A renseigner"/>
          <xsd:enumeration value="Calames"/>
          <xsd:enumeration value="CERL"/>
          <xsd:enumeration value="Cession de données"/>
          <xsd:enumeration value="Groupement commandes"/>
          <xsd:enumeration value="IdRef"/>
          <xsd:enumeration value="PebWeb"/>
          <xsd:enumeration value="PebWini"/>
          <xsd:enumeration value="RetroCalames"/>
          <xsd:enumeration value="RetroSociétés"/>
          <xsd:enumeration value="Star"/>
          <xsd:enumeration value="Step"/>
          <xsd:enumeration value="Sudoc"/>
          <xsd:enumeration value="Sudoc-PS"/>
          <xsd:enumeration value="Thèses"/>
          <xsd:enumeration value="WebDewey"/>
          <xsd:enumeration value="WorldCat"/>
          <xsd:enumeration value="Autres"/>
        </xsd:restriction>
      </xsd:simpleType>
    </xsd:element>
    <xsd:element name="Type_x0020_de_x0020_document_x0020_technique" ma:index="23" nillable="true" ma:displayName="Type de document technique" ma:default="A renseigner" ma:format="Dropdown" ma:hidden="true" ma:internalName="Type_x0020_de_x0020_document_x0020_technique" ma:readOnly="false">
      <xsd:simpleType>
        <xsd:restriction base="dms:Choice">
          <xsd:enumeration value="A renseigner"/>
          <xsd:enumeration value="Dossier de recette"/>
          <xsd:enumeration value="Fiche exploitation"/>
          <xsd:enumeration value="Fiche application"/>
          <xsd:enumeration value="Procédure"/>
          <xsd:enumeration value="Revue d'application"/>
        </xsd:restriction>
      </xsd:simpleType>
    </xsd:element>
    <xsd:element name="Liste_x0020_des_x0020_applications" ma:index="26" nillable="true" ma:displayName="Liste des applications" ma:default="Autre" ma:format="Dropdown" ma:internalName="Liste_x0020_des_x0020_applications" ma:readOnly="false">
      <xsd:simpleType>
        <xsd:restriction base="dms:Choice">
          <xsd:enumeration value="Autre"/>
          <xsd:enumeration value="ABESstp"/>
          <xsd:enumeration value="APCC"/>
          <xsd:enumeration value="API"/>
          <xsd:enumeration value="Archives Elsevier"/>
          <xsd:enumeration value="Bacon"/>
          <xsd:enumeration value="Bazar"/>
          <xsd:enumeration value="Bibserv"/>
          <xsd:enumeration value="Bifor"/>
          <xsd:enumeration value="Bodet"/>
          <xsd:enumeration value="BOUDA"/>
          <xsd:enumeration value="Calames"/>
          <xsd:enumeration value="CBS"/>
          <xsd:enumeration value="Cidemis"/>
          <xsd:enumeration value="CJM"/>
          <xsd:enumeration value="Colodus"/>
          <xsd:enumeration value="Demande exemplarisation"/>
          <xsd:enumeration value="DocBook-Upcast"/>
          <xsd:enumeration value="Export à la demande"/>
          <xsd:enumeration value="Finances"/>
          <xsd:enumeration value="Formulaires"/>
          <xsd:enumeration value="GALA"/>
          <xsd:enumeration value="Girafe"/>
          <xsd:enumeration value="GTD"/>
          <xsd:enumeration value="Guide méthodo"/>
          <xsd:enumeration value="Hub"/>
          <xsd:enumeration value="IdRef"/>
          <xsd:enumeration value="LAGAF"/>
          <xsd:enumeration value="LN"/>
          <xsd:enumeration value="Logiciels Windows"/>
          <xsd:enumeration value="Messagerie - Listes"/>
          <xsd:enumeration value="Micro webservices"/>
          <xsd:enumeration value="Moodle"/>
          <xsd:enumeration value="Numes"/>
          <xsd:enumeration value="Périscope"/>
          <xsd:enumeration value="PRADA"/>
          <xsd:enumeration value="PSI"/>
          <xsd:enumeration value="Qualinca"/>
          <xsd:enumeration value="RAFA"/>
          <xsd:enumeration value="Réseau"/>
          <xsd:enumeration value="Scenari"/>
          <xsd:enumeration value="Sécurité"/>
          <xsd:enumeration value="Self"/>
          <xsd:enumeration value="SGBm"/>
          <xsd:enumeration value="SI interne"/>
          <xsd:enumeration value="Signets Universités"/>
          <xsd:enumeration value="Site de veille"/>
          <xsd:enumeration value="Site ABES"/>
          <xsd:enumeration value="SNEG"/>
          <xsd:enumeration value="SolrTotal"/>
          <xsd:enumeration value="STAR"/>
          <xsd:enumeration value="Stockage"/>
          <xsd:enumeration value="STEP"/>
          <xsd:enumeration value="Sudoc"/>
          <xsd:enumeration value="Sudoc local"/>
          <xsd:enumeration value="SyRHA"/>
          <xsd:enumeration value="Theses.fr"/>
          <xsd:enumeration value="Transition biblio"/>
          <xsd:enumeration value="Upcast"/>
          <xsd:enumeration value="Webex"/>
          <xsd:enumeration value="Webstats"/>
          <xsd:enumeration value="WinIBW"/>
          <xsd:enumeration value="Winniprint"/>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7" nillable="true" ma:displayName="Date de création" ma:default="[today]" ma:description="Date à laquelle la ressource a été créée" ma:format="DateOnly" ma:internalName="_DCDateCreated"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c59061c-6b04-4a40-9eb3-50db48d64b44" elementFormDefault="qualified">
    <xsd:import namespace="http://schemas.microsoft.com/office/2006/documentManagement/types"/>
    <xsd:import namespace="http://schemas.microsoft.com/office/infopath/2007/PartnerControls"/>
    <xsd:element name="Nom_x0020_du_x0020_marché" ma:index="24" nillable="true" ma:displayName="Nom du marché" ma:default="A renseigner" ma:format="Dropdown" ma:hidden="true" ma:internalName="Nom_x0020_du_x0020_march_x00e9_" ma:readOnly="false">
      <xsd:simpleType>
        <xsd:restriction base="dms:Choice">
          <xsd:enumeration value="A renseigner"/>
          <xsd:enumeration value="CAIRN"/>
          <xsd:enumeration value="CAS"/>
          <xsd:enumeration value="Dalloz"/>
          <xsd:enumeration value="Doctrinal plus"/>
          <xsd:enumeration value="EBSCO - Business Source"/>
          <xsd:enumeration value="Elsevier-ScienceDirect"/>
          <xsd:enumeration value="JSTOR"/>
          <xsd:enumeration value="Lamyline"/>
          <xsd:enumeration value="Lexis-Nexis - Jurisclasseur"/>
          <xsd:enumeration value="Proquest - Chadwyck-Healey"/>
        </xsd:restriction>
      </xsd:simpleType>
    </xsd:element>
    <xsd:element name="Liste_x0020_machines-serveurs" ma:index="25" nillable="true" ma:displayName="Liste des machines-serveurs" ma:default="à renseigner" ma:format="Dropdown" ma:internalName="Liste_x0020_machines_x002d_serveurs" ma:readOnly="false">
      <xsd:simpleType>
        <xsd:restriction base="dms:Choice">
          <xsd:enumeration value="à renseigner"/>
          <xsd:enumeration value="actif réseau"/>
          <xsd:enumeration value="antivirus"/>
          <xsd:enumeration value="baie de stockage"/>
          <xsd:enumeration value="imprimantes"/>
          <xsd:enumeration value="messagerie"/>
          <xsd:enumeration value="visioconférence"/>
          <xsd:enumeration value="sauvegarde"/>
          <xsd:enumeration value="téléphone"/>
          <xsd:enumeration value="se linux unix"/>
          <xsd:enumeration value="se linux"/>
          <xsd:enumeration value="se unix"/>
          <xsd:enumeration value="se windows"/>
          <xsd:enumeration value="serveur socle"/>
          <xsd:enumeration value="serveur virtuel"/>
          <xsd:enumeration value="solaris"/>
          <xsd:enumeration value="station de travail"/>
        </xsd:restriction>
      </xsd:simpleType>
    </xsd:element>
    <xsd:element name="MediaServiceMetadata" ma:index="27" nillable="true" ma:displayName="MediaServiceMetadata" ma:hidden="true" ma:internalName="MediaServiceMetadata" ma:readOnly="true">
      <xsd:simpleType>
        <xsd:restriction base="dms:Note"/>
      </xsd:simpleType>
    </xsd:element>
    <xsd:element name="MediaServiceFastMetadata" ma:index="28" nillable="true" ma:displayName="MediaServiceFastMetadata" ma:hidden="true" ma:internalName="MediaServiceFastMetadata" ma:readOnly="true">
      <xsd:simpleType>
        <xsd:restriction base="dms:Note"/>
      </xsd:simpleType>
    </xsd:element>
    <xsd:element name="MediaServiceObjectDetectorVersions" ma:index="29" nillable="true" ma:displayName="MediaServiceObjectDetectorVersions" ma:description="" ma:hidden="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Type de contenu"/>
        <xsd:element ref="dc:title" minOccurs="0" maxOccurs="1" ma:index="1" ma:displayName="Titre"/>
        <xsd:element ref="dc:subject" minOccurs="0" maxOccurs="1"/>
        <xsd:element ref="dc:description" minOccurs="0" maxOccurs="1" ma:index="8" ma:displayName="Commentaires"/>
        <xsd:element name="keywords" minOccurs="0" maxOccurs="1" type="xsd:string" ma:index="9" ma:displayName="Mots clé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CDA13D-A978-4D13-BC3F-C15149768634}">
  <ds:schemaRefs>
    <ds:schemaRef ds:uri="http://schemas.microsoft.com/sharepoint/v3/contenttype/forms"/>
  </ds:schemaRefs>
</ds:datastoreItem>
</file>

<file path=customXml/itemProps2.xml><?xml version="1.0" encoding="utf-8"?>
<ds:datastoreItem xmlns:ds="http://schemas.openxmlformats.org/officeDocument/2006/customXml" ds:itemID="{721C6203-3902-4CF4-82C9-C156CFB8C710}">
  <ds:schemaRefs>
    <ds:schemaRef ds:uri="http://schemas.microsoft.com/office/2006/metadata/customXsn"/>
  </ds:schemaRefs>
</ds:datastoreItem>
</file>

<file path=customXml/itemProps3.xml><?xml version="1.0" encoding="utf-8"?>
<ds:datastoreItem xmlns:ds="http://schemas.openxmlformats.org/officeDocument/2006/customXml" ds:itemID="{47A99A24-7B06-405F-A596-13647C23577E}">
  <ds:schemaRefs>
    <ds:schemaRef ds:uri="http://schemas.microsoft.com/office/2006/metadata/properties"/>
    <ds:schemaRef ds:uri="9daed285-81c3-49ff-b705-bbc26c42e2d0"/>
    <ds:schemaRef ds:uri="http://purl.org/dc/dcmitype/"/>
    <ds:schemaRef ds:uri="http://purl.org/dc/terms/"/>
    <ds:schemaRef ds:uri="http://schemas.openxmlformats.org/package/2006/metadata/core-properties"/>
    <ds:schemaRef ds:uri="http://schemas.microsoft.com/sharepoint/v3/fields"/>
    <ds:schemaRef ds:uri="http://schemas.microsoft.com/office/2006/documentManagement/types"/>
    <ds:schemaRef ds:uri="http://schemas.microsoft.com/office/infopath/2007/PartnerControls"/>
    <ds:schemaRef ds:uri="4c59061c-6b04-4a40-9eb3-50db48d64b44"/>
    <ds:schemaRef ds:uri="http://www.w3.org/XML/1998/namespace"/>
    <ds:schemaRef ds:uri="http://purl.org/dc/elements/1.1/"/>
  </ds:schemaRefs>
</ds:datastoreItem>
</file>

<file path=customXml/itemProps4.xml><?xml version="1.0" encoding="utf-8"?>
<ds:datastoreItem xmlns:ds="http://schemas.openxmlformats.org/officeDocument/2006/customXml" ds:itemID="{9DE07166-94E8-4993-8973-7A96D0410D0A}">
  <ds:schemaRefs>
    <ds:schemaRef ds:uri="4c59061c-6b04-4a40-9eb3-50db48d64b44"/>
    <ds:schemaRef ds:uri="9daed285-81c3-49ff-b705-bbc26c42e2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field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96</TotalTime>
  <Words>2373</Words>
  <Application>Microsoft Office PowerPoint</Application>
  <PresentationFormat>Grand écran</PresentationFormat>
  <Paragraphs>226</Paragraphs>
  <Slides>42</Slides>
  <Notes>32</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42</vt:i4>
      </vt:variant>
    </vt:vector>
  </HeadingPairs>
  <TitlesOfParts>
    <vt:vector size="48" baseType="lpstr">
      <vt:lpstr>Aptos</vt:lpstr>
      <vt:lpstr>Aptos Display</vt:lpstr>
      <vt:lpstr>Arial</vt:lpstr>
      <vt:lpstr>Calibri</vt:lpstr>
      <vt:lpstr>Thème Office</vt:lpstr>
      <vt:lpstr>1_Thème Office</vt:lpstr>
      <vt:lpstr>Présentation PowerPoint</vt:lpstr>
      <vt:lpstr>Présentation PowerPoint</vt:lpstr>
      <vt:lpstr>plan</vt:lpstr>
      <vt:lpstr>PARTIE 1 :  Les raisons du changement</vt:lpstr>
      <vt:lpstr>Présentation PowerPoint</vt:lpstr>
      <vt:lpstr>Présentation PowerPoint</vt:lpstr>
      <vt:lpstr>Présentation PowerPoint</vt:lpstr>
      <vt:lpstr>PARtIE 2 :  ACCES ET AUTHENTIFICATION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Comment  dois-je m’authentifier ?</vt:lpstr>
      <vt:lpstr>Présentation PowerPoint</vt:lpstr>
      <vt:lpstr>Présentation PowerPoint</vt:lpstr>
      <vt:lpstr>Quels sont les avantages de l’authentification ?</vt:lpstr>
      <vt:lpstr>Présentation PowerPoint</vt:lpstr>
      <vt:lpstr>Présentation PowerPoint</vt:lpstr>
      <vt:lpstr>PARTIE 3 : USAGE DES FORMULAIRES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Vais-je recevoir   une notification?</vt:lpstr>
      <vt:lpstr>Présentation PowerPoint</vt:lpstr>
      <vt:lpstr>PARTIE 4 : WORKFLOW COMPLET ET SLA</vt:lpstr>
      <vt:lpstr>Présentation PowerPoint</vt:lpstr>
      <vt:lpstr>Présentation PowerPoint</vt:lpstr>
      <vt:lpstr>CE QU’IL FAUT RETENIR ! </vt:lpstr>
      <vt:lpstr>Place aux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 la nouvelle interface du guichet d'assistance</dc:title>
  <dc:creator>Christophe Arnaud</dc:creator>
  <cp:keywords/>
  <dc:description/>
  <cp:lastModifiedBy>Olivier J.H. Kosinski</cp:lastModifiedBy>
  <cp:revision>4</cp:revision>
  <dcterms:created xsi:type="dcterms:W3CDTF">2024-07-22T13:05:43Z</dcterms:created>
  <dcterms:modified xsi:type="dcterms:W3CDTF">2026-04-02T12:17:06Z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0x0101006CB4AB078024F24B9AD5E0923C09BE390104070202000EB9456CD1664B4F8505BA321D839010</vt:lpwstr>
  </property>
</Properties>
</file>